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diagrams/layout9.xml" ContentType="application/vnd.openxmlformats-officedocument.drawingml.diagram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65" r:id="rId3"/>
    <p:sldMasterId id="2147483668" r:id="rId4"/>
    <p:sldMasterId id="2147483671" r:id="rId5"/>
    <p:sldMasterId id="2147483674" r:id="rId6"/>
  </p:sldMasterIdLst>
  <p:notesMasterIdLst>
    <p:notesMasterId r:id="rId29"/>
  </p:notesMasterIdLst>
  <p:handoutMasterIdLst>
    <p:handoutMasterId r:id="rId30"/>
  </p:handoutMasterIdLst>
  <p:sldIdLst>
    <p:sldId id="386" r:id="rId7"/>
    <p:sldId id="401" r:id="rId8"/>
    <p:sldId id="449" r:id="rId9"/>
    <p:sldId id="436" r:id="rId10"/>
    <p:sldId id="402" r:id="rId11"/>
    <p:sldId id="412" r:id="rId12"/>
    <p:sldId id="470" r:id="rId13"/>
    <p:sldId id="460" r:id="rId14"/>
    <p:sldId id="488" r:id="rId15"/>
    <p:sldId id="471" r:id="rId16"/>
    <p:sldId id="472" r:id="rId17"/>
    <p:sldId id="454" r:id="rId18"/>
    <p:sldId id="475" r:id="rId19"/>
    <p:sldId id="446" r:id="rId20"/>
    <p:sldId id="481" r:id="rId21"/>
    <p:sldId id="464" r:id="rId22"/>
    <p:sldId id="479" r:id="rId23"/>
    <p:sldId id="462" r:id="rId24"/>
    <p:sldId id="431" r:id="rId25"/>
    <p:sldId id="432" r:id="rId26"/>
    <p:sldId id="435" r:id="rId27"/>
    <p:sldId id="419" r:id="rId28"/>
  </p:sldIdLst>
  <p:sldSz cx="9144000" cy="5143500" type="screen16x9"/>
  <p:notesSz cx="6669088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E732C79F-E4DF-4593-9AD0-70A165C78FEE}">
          <p14:sldIdLst>
            <p14:sldId id="386"/>
            <p14:sldId id="401"/>
            <p14:sldId id="449"/>
            <p14:sldId id="436"/>
            <p14:sldId id="402"/>
            <p14:sldId id="412"/>
            <p14:sldId id="470"/>
            <p14:sldId id="460"/>
            <p14:sldId id="488"/>
            <p14:sldId id="471"/>
            <p14:sldId id="472"/>
            <p14:sldId id="454"/>
            <p14:sldId id="475"/>
            <p14:sldId id="446"/>
            <p14:sldId id="481"/>
            <p14:sldId id="464"/>
            <p14:sldId id="479"/>
            <p14:sldId id="462"/>
            <p14:sldId id="431"/>
            <p14:sldId id="432"/>
            <p14:sldId id="435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8DF"/>
    <a:srgbClr val="66FFFF"/>
    <a:srgbClr val="FDBF63"/>
    <a:srgbClr val="FC6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9" autoAdjust="0"/>
    <p:restoredTop sz="81515" autoAdjust="0"/>
  </p:normalViewPr>
  <p:slideViewPr>
    <p:cSldViewPr>
      <p:cViewPr varScale="1">
        <p:scale>
          <a:sx n="120" d="100"/>
          <a:sy n="120" d="100"/>
        </p:scale>
        <p:origin x="98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2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03692426404292E-3"/>
          <c:y val="3.8479561578583644E-3"/>
          <c:w val="0.91923698539466137"/>
          <c:h val="0.7706631384762033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Nepravilnosti u provedbi ESI fondova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F6-4879-8F42-84CC83194A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F6-4879-8F42-84CC83194A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F6-4879-8F42-84CC83194AE3}"/>
              </c:ext>
            </c:extLst>
          </c:dPt>
          <c:dLbls>
            <c:dLbl>
              <c:idx val="0"/>
              <c:layout>
                <c:manualLayout>
                  <c:x val="-0.2357488064464601"/>
                  <c:y val="-0.25685616718941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F6-4879-8F42-84CC83194AE3}"/>
                </c:ext>
              </c:extLst>
            </c:dLbl>
            <c:dLbl>
              <c:idx val="1"/>
              <c:layout>
                <c:manualLayout>
                  <c:x val="2.0714979523817213E-2"/>
                  <c:y val="-7.9669163364426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433858261248"/>
                      <c:h val="0.19600850790334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F6-4879-8F42-84CC83194AE3}"/>
                </c:ext>
              </c:extLst>
            </c:dLbl>
            <c:dLbl>
              <c:idx val="2"/>
              <c:layout>
                <c:manualLayout>
                  <c:x val="0.17624388809455266"/>
                  <c:y val="2.0087408651658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4606363245307"/>
                      <c:h val="0.24822678790932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F6-4879-8F42-84CC83194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Postupci nabava</c:v>
                </c:pt>
                <c:pt idx="1">
                  <c:v>Ostale nepravilnosti </c:v>
                </c:pt>
                <c:pt idx="2">
                  <c:v>Provedba ugovora o nabavi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F6-4879-8F42-84CC83194AE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FEDEE-28E0-4B9B-B281-90014076D929}" type="doc">
      <dgm:prSet loTypeId="urn:microsoft.com/office/officeart/2005/8/layout/hList7" loCatId="process" qsTypeId="urn:microsoft.com/office/officeart/2005/8/quickstyle/simple3" qsCatId="simple" csTypeId="urn:microsoft.com/office/officeart/2005/8/colors/colorful1" csCatId="colorful" phldr="1"/>
      <dgm:spPr/>
    </dgm:pt>
    <dgm:pt modelId="{59CE83D7-B89B-4730-A3E9-B328EB383246}">
      <dgm:prSet phldrT="[Tekst]" custT="1"/>
      <dgm:spPr/>
      <dgm:t>
        <a:bodyPr/>
        <a:lstStyle/>
        <a:p>
          <a:r>
            <a:rPr lang="hr-HR" sz="900" dirty="0"/>
            <a:t>Odabir i ugovaranje;</a:t>
          </a:r>
        </a:p>
      </dgm:t>
    </dgm:pt>
    <dgm:pt modelId="{1E02FD9F-6852-4D00-A42C-FC278A18B169}" type="parTrans" cxnId="{FE44FDB4-DBC2-4CE0-879D-5CA7FDC73D87}">
      <dgm:prSet/>
      <dgm:spPr/>
      <dgm:t>
        <a:bodyPr/>
        <a:lstStyle/>
        <a:p>
          <a:endParaRPr lang="hr-HR" sz="2800"/>
        </a:p>
      </dgm:t>
    </dgm:pt>
    <dgm:pt modelId="{5704117A-FFE3-4A33-94A6-DB9F5A697B82}" type="sibTrans" cxnId="{FE44FDB4-DBC2-4CE0-879D-5CA7FDC73D87}">
      <dgm:prSet/>
      <dgm:spPr/>
      <dgm:t>
        <a:bodyPr/>
        <a:lstStyle/>
        <a:p>
          <a:endParaRPr lang="hr-HR" sz="2800"/>
        </a:p>
      </dgm:t>
    </dgm:pt>
    <dgm:pt modelId="{8C733F8A-00BB-48FE-A860-7E98B031346A}">
      <dgm:prSet phldrT="[Tekst]" custT="1"/>
      <dgm:spPr/>
      <dgm:t>
        <a:bodyPr/>
        <a:lstStyle/>
        <a:p>
          <a:r>
            <a:rPr lang="hr-HR" sz="900" dirty="0"/>
            <a:t>Kontrola provedbe projekta;</a:t>
          </a:r>
        </a:p>
      </dgm:t>
    </dgm:pt>
    <dgm:pt modelId="{EEE7BB68-7981-4932-A69B-8BE3A52ADB74}" type="parTrans" cxnId="{20630609-F60A-410F-9D57-865C4E44AD1E}">
      <dgm:prSet/>
      <dgm:spPr/>
      <dgm:t>
        <a:bodyPr/>
        <a:lstStyle/>
        <a:p>
          <a:endParaRPr lang="hr-HR" sz="2800"/>
        </a:p>
      </dgm:t>
    </dgm:pt>
    <dgm:pt modelId="{EE053236-03F3-4284-BD19-7742D578D300}" type="sibTrans" cxnId="{20630609-F60A-410F-9D57-865C4E44AD1E}">
      <dgm:prSet/>
      <dgm:spPr/>
      <dgm:t>
        <a:bodyPr/>
        <a:lstStyle/>
        <a:p>
          <a:endParaRPr lang="hr-HR" sz="2800"/>
        </a:p>
      </dgm:t>
    </dgm:pt>
    <dgm:pt modelId="{449F431A-C9F7-4043-BCF8-9A036DE6819C}">
      <dgm:prSet phldrT="[Tekst]" custT="1"/>
      <dgm:spPr/>
      <dgm:t>
        <a:bodyPr/>
        <a:lstStyle/>
        <a:p>
          <a:r>
            <a:rPr lang="hr-HR" sz="900" dirty="0"/>
            <a:t>Financijska kontrola projekta;</a:t>
          </a:r>
        </a:p>
      </dgm:t>
    </dgm:pt>
    <dgm:pt modelId="{8E1DC474-F8C4-488E-BF28-BB58055D7414}" type="parTrans" cxnId="{2D617F6A-C396-4054-96F7-7ED81741C330}">
      <dgm:prSet/>
      <dgm:spPr/>
      <dgm:t>
        <a:bodyPr/>
        <a:lstStyle/>
        <a:p>
          <a:endParaRPr lang="hr-HR" sz="2800"/>
        </a:p>
      </dgm:t>
    </dgm:pt>
    <dgm:pt modelId="{40741E36-497B-4BF9-9937-789479F83F72}" type="sibTrans" cxnId="{2D617F6A-C396-4054-96F7-7ED81741C330}">
      <dgm:prSet/>
      <dgm:spPr/>
      <dgm:t>
        <a:bodyPr/>
        <a:lstStyle/>
        <a:p>
          <a:endParaRPr lang="hr-HR" sz="2800"/>
        </a:p>
      </dgm:t>
    </dgm:pt>
    <dgm:pt modelId="{7497B622-C45C-4DD2-8EFB-1497835025C6}">
      <dgm:prSet phldrT="[Tekst]" custT="1"/>
      <dgm:spPr/>
      <dgm:t>
        <a:bodyPr/>
        <a:lstStyle/>
        <a:p>
          <a:r>
            <a:rPr lang="hr-HR" sz="900" dirty="0"/>
            <a:t>Kontrola postupaka nabave;</a:t>
          </a:r>
        </a:p>
      </dgm:t>
    </dgm:pt>
    <dgm:pt modelId="{B68D4ABC-8BEF-4E20-9C8F-5F148D868A29}" type="parTrans" cxnId="{A6B5C2FD-D6FF-408D-AA53-6219A198275E}">
      <dgm:prSet/>
      <dgm:spPr/>
      <dgm:t>
        <a:bodyPr/>
        <a:lstStyle/>
        <a:p>
          <a:endParaRPr lang="hr-HR" sz="2800"/>
        </a:p>
      </dgm:t>
    </dgm:pt>
    <dgm:pt modelId="{135F8E0D-2827-4DD8-BF81-B90AE831FF88}" type="sibTrans" cxnId="{A6B5C2FD-D6FF-408D-AA53-6219A198275E}">
      <dgm:prSet/>
      <dgm:spPr/>
      <dgm:t>
        <a:bodyPr/>
        <a:lstStyle/>
        <a:p>
          <a:endParaRPr lang="hr-HR" sz="2800"/>
        </a:p>
      </dgm:t>
    </dgm:pt>
    <dgm:pt modelId="{ADA16978-C46B-4FA4-BE03-9CE010CF7543}">
      <dgm:prSet phldrT="[Tekst]" custT="1"/>
      <dgm:spPr/>
      <dgm:t>
        <a:bodyPr/>
        <a:lstStyle/>
        <a:p>
          <a:r>
            <a:rPr lang="hr-HR" sz="900" dirty="0"/>
            <a:t>Upravljanje nepravilnostima;</a:t>
          </a:r>
        </a:p>
      </dgm:t>
    </dgm:pt>
    <dgm:pt modelId="{C446C254-FB0C-4851-A0DF-B027A73181AD}" type="parTrans" cxnId="{1C28ABA5-802D-4EC6-8CD0-889D2D6BA83B}">
      <dgm:prSet/>
      <dgm:spPr/>
      <dgm:t>
        <a:bodyPr/>
        <a:lstStyle/>
        <a:p>
          <a:endParaRPr lang="hr-HR" sz="2800"/>
        </a:p>
      </dgm:t>
    </dgm:pt>
    <dgm:pt modelId="{EBA2E45A-EF22-4116-8BE7-7AC66A0526D0}" type="sibTrans" cxnId="{1C28ABA5-802D-4EC6-8CD0-889D2D6BA83B}">
      <dgm:prSet/>
      <dgm:spPr/>
      <dgm:t>
        <a:bodyPr/>
        <a:lstStyle/>
        <a:p>
          <a:endParaRPr lang="hr-HR" sz="2800"/>
        </a:p>
      </dgm:t>
    </dgm:pt>
    <dgm:pt modelId="{5D741AF4-FA86-4408-8CD4-4AF6B7565329}">
      <dgm:prSet phldrT="[Tekst]" custT="1"/>
      <dgm:spPr/>
      <dgm:t>
        <a:bodyPr/>
        <a:lstStyle/>
        <a:p>
          <a:r>
            <a:rPr lang="hr-HR" sz="900" dirty="0"/>
            <a:t>Kontrola vidljivosti projekta;</a:t>
          </a:r>
        </a:p>
      </dgm:t>
    </dgm:pt>
    <dgm:pt modelId="{ED7CD970-7D65-49E8-9DF8-F2798B3281AD}" type="parTrans" cxnId="{48CE8D76-F095-4999-AD5D-5BA6A3EAF8D6}">
      <dgm:prSet/>
      <dgm:spPr/>
      <dgm:t>
        <a:bodyPr/>
        <a:lstStyle/>
        <a:p>
          <a:endParaRPr lang="hr-HR" sz="2800"/>
        </a:p>
      </dgm:t>
    </dgm:pt>
    <dgm:pt modelId="{0F708C72-C81F-45B0-8960-4C559619645B}" type="sibTrans" cxnId="{48CE8D76-F095-4999-AD5D-5BA6A3EAF8D6}">
      <dgm:prSet/>
      <dgm:spPr/>
      <dgm:t>
        <a:bodyPr/>
        <a:lstStyle/>
        <a:p>
          <a:endParaRPr lang="hr-HR" sz="2800"/>
        </a:p>
      </dgm:t>
    </dgm:pt>
    <dgm:pt modelId="{7252055B-2A6E-428A-A4F1-F610D35C26D8}" type="pres">
      <dgm:prSet presAssocID="{69AFEDEE-28E0-4B9B-B281-90014076D929}" presName="Name0" presStyleCnt="0">
        <dgm:presLayoutVars>
          <dgm:dir/>
          <dgm:resizeHandles val="exact"/>
        </dgm:presLayoutVars>
      </dgm:prSet>
      <dgm:spPr/>
    </dgm:pt>
    <dgm:pt modelId="{C08A8400-5D8C-46CD-9318-C84D4156F13F}" type="pres">
      <dgm:prSet presAssocID="{69AFEDEE-28E0-4B9B-B281-90014076D929}" presName="fgShape" presStyleLbl="fgShp" presStyleIdx="0" presStyleCnt="1"/>
      <dgm:spPr/>
    </dgm:pt>
    <dgm:pt modelId="{3527C2B5-7512-427E-906E-04312D013F2E}" type="pres">
      <dgm:prSet presAssocID="{69AFEDEE-28E0-4B9B-B281-90014076D929}" presName="linComp" presStyleCnt="0"/>
      <dgm:spPr/>
    </dgm:pt>
    <dgm:pt modelId="{87CFD791-8F87-4A3B-8876-7FA7AEF925DB}" type="pres">
      <dgm:prSet presAssocID="{59CE83D7-B89B-4730-A3E9-B328EB383246}" presName="compNode" presStyleCnt="0"/>
      <dgm:spPr/>
    </dgm:pt>
    <dgm:pt modelId="{C00CD882-9038-4D39-AC7C-19529634C657}" type="pres">
      <dgm:prSet presAssocID="{59CE83D7-B89B-4730-A3E9-B328EB383246}" presName="bkgdShape" presStyleLbl="node1" presStyleIdx="0" presStyleCnt="6"/>
      <dgm:spPr/>
    </dgm:pt>
    <dgm:pt modelId="{EA735530-8081-41B7-BAE2-13BD96699782}" type="pres">
      <dgm:prSet presAssocID="{59CE83D7-B89B-4730-A3E9-B328EB383246}" presName="nodeTx" presStyleLbl="node1" presStyleIdx="0" presStyleCnt="6">
        <dgm:presLayoutVars>
          <dgm:bulletEnabled val="1"/>
        </dgm:presLayoutVars>
      </dgm:prSet>
      <dgm:spPr/>
    </dgm:pt>
    <dgm:pt modelId="{78DA0B68-2704-473C-94C5-DC5C4DF72497}" type="pres">
      <dgm:prSet presAssocID="{59CE83D7-B89B-4730-A3E9-B328EB383246}" presName="invisiNode" presStyleLbl="node1" presStyleIdx="0" presStyleCnt="6"/>
      <dgm:spPr/>
    </dgm:pt>
    <dgm:pt modelId="{BFF52058-473D-4103-B98B-6E0DE5D8E23A}" type="pres">
      <dgm:prSet presAssocID="{59CE83D7-B89B-4730-A3E9-B328EB383246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4B0B332-F96F-49DF-8B0E-6F65B00EC410}" type="pres">
      <dgm:prSet presAssocID="{5704117A-FFE3-4A33-94A6-DB9F5A697B82}" presName="sibTrans" presStyleLbl="sibTrans2D1" presStyleIdx="0" presStyleCnt="0"/>
      <dgm:spPr/>
    </dgm:pt>
    <dgm:pt modelId="{E9DA1942-BD90-4C3E-9261-733BF745DC9D}" type="pres">
      <dgm:prSet presAssocID="{8C733F8A-00BB-48FE-A860-7E98B031346A}" presName="compNode" presStyleCnt="0"/>
      <dgm:spPr/>
    </dgm:pt>
    <dgm:pt modelId="{60BC4F91-F2DA-48AF-B473-278F4A6335F5}" type="pres">
      <dgm:prSet presAssocID="{8C733F8A-00BB-48FE-A860-7E98B031346A}" presName="bkgdShape" presStyleLbl="node1" presStyleIdx="1" presStyleCnt="6"/>
      <dgm:spPr/>
    </dgm:pt>
    <dgm:pt modelId="{22504D12-BE94-4B49-BACE-0486716F96A6}" type="pres">
      <dgm:prSet presAssocID="{8C733F8A-00BB-48FE-A860-7E98B031346A}" presName="nodeTx" presStyleLbl="node1" presStyleIdx="1" presStyleCnt="6">
        <dgm:presLayoutVars>
          <dgm:bulletEnabled val="1"/>
        </dgm:presLayoutVars>
      </dgm:prSet>
      <dgm:spPr/>
    </dgm:pt>
    <dgm:pt modelId="{592DAFB4-AB0B-48E2-91E1-1C8ED7E4D8A1}" type="pres">
      <dgm:prSet presAssocID="{8C733F8A-00BB-48FE-A860-7E98B031346A}" presName="invisiNode" presStyleLbl="node1" presStyleIdx="1" presStyleCnt="6"/>
      <dgm:spPr/>
    </dgm:pt>
    <dgm:pt modelId="{901D03A0-B3B0-404A-B8C8-D5CE9D474C4C}" type="pres">
      <dgm:prSet presAssocID="{8C733F8A-00BB-48FE-A860-7E98B031346A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E898F94-3A83-49DF-89FE-4569037BD4F5}" type="pres">
      <dgm:prSet presAssocID="{EE053236-03F3-4284-BD19-7742D578D300}" presName="sibTrans" presStyleLbl="sibTrans2D1" presStyleIdx="0" presStyleCnt="0"/>
      <dgm:spPr/>
    </dgm:pt>
    <dgm:pt modelId="{363788A9-B54A-4731-A81E-C7F54FE0DC24}" type="pres">
      <dgm:prSet presAssocID="{449F431A-C9F7-4043-BCF8-9A036DE6819C}" presName="compNode" presStyleCnt="0"/>
      <dgm:spPr/>
    </dgm:pt>
    <dgm:pt modelId="{CB93CDFB-C728-471D-91D7-D3413CDB1D45}" type="pres">
      <dgm:prSet presAssocID="{449F431A-C9F7-4043-BCF8-9A036DE6819C}" presName="bkgdShape" presStyleLbl="node1" presStyleIdx="2" presStyleCnt="6"/>
      <dgm:spPr/>
    </dgm:pt>
    <dgm:pt modelId="{0F8B3C66-D05A-4EA4-9265-291E3EDF1A64}" type="pres">
      <dgm:prSet presAssocID="{449F431A-C9F7-4043-BCF8-9A036DE6819C}" presName="nodeTx" presStyleLbl="node1" presStyleIdx="2" presStyleCnt="6">
        <dgm:presLayoutVars>
          <dgm:bulletEnabled val="1"/>
        </dgm:presLayoutVars>
      </dgm:prSet>
      <dgm:spPr/>
    </dgm:pt>
    <dgm:pt modelId="{805951B2-FC70-4BB9-AA32-818DB8641D35}" type="pres">
      <dgm:prSet presAssocID="{449F431A-C9F7-4043-BCF8-9A036DE6819C}" presName="invisiNode" presStyleLbl="node1" presStyleIdx="2" presStyleCnt="6"/>
      <dgm:spPr/>
    </dgm:pt>
    <dgm:pt modelId="{7E8F16C9-EB0C-4C1D-9420-80EEC95951C0}" type="pres">
      <dgm:prSet presAssocID="{449F431A-C9F7-4043-BCF8-9A036DE6819C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6C5DA32-7210-48C7-B091-3183D13544B4}" type="pres">
      <dgm:prSet presAssocID="{40741E36-497B-4BF9-9937-789479F83F72}" presName="sibTrans" presStyleLbl="sibTrans2D1" presStyleIdx="0" presStyleCnt="0"/>
      <dgm:spPr/>
    </dgm:pt>
    <dgm:pt modelId="{2754E3E5-F72A-4AF1-AF2B-842B198243CC}" type="pres">
      <dgm:prSet presAssocID="{7497B622-C45C-4DD2-8EFB-1497835025C6}" presName="compNode" presStyleCnt="0"/>
      <dgm:spPr/>
    </dgm:pt>
    <dgm:pt modelId="{B848BE6C-8937-41E4-A200-E5CEDCE20F94}" type="pres">
      <dgm:prSet presAssocID="{7497B622-C45C-4DD2-8EFB-1497835025C6}" presName="bkgdShape" presStyleLbl="node1" presStyleIdx="3" presStyleCnt="6"/>
      <dgm:spPr/>
    </dgm:pt>
    <dgm:pt modelId="{67657233-55B1-4CBA-B215-634E88BF421F}" type="pres">
      <dgm:prSet presAssocID="{7497B622-C45C-4DD2-8EFB-1497835025C6}" presName="nodeTx" presStyleLbl="node1" presStyleIdx="3" presStyleCnt="6">
        <dgm:presLayoutVars>
          <dgm:bulletEnabled val="1"/>
        </dgm:presLayoutVars>
      </dgm:prSet>
      <dgm:spPr/>
    </dgm:pt>
    <dgm:pt modelId="{20B31BC8-83B6-4AEB-B968-88DFFF818A77}" type="pres">
      <dgm:prSet presAssocID="{7497B622-C45C-4DD2-8EFB-1497835025C6}" presName="invisiNode" presStyleLbl="node1" presStyleIdx="3" presStyleCnt="6"/>
      <dgm:spPr/>
    </dgm:pt>
    <dgm:pt modelId="{176C1C95-BDFD-413B-B9E7-99DCB5E49E22}" type="pres">
      <dgm:prSet presAssocID="{7497B622-C45C-4DD2-8EFB-1497835025C6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905FA13-4617-4720-8A51-CD3F746DB717}" type="pres">
      <dgm:prSet presAssocID="{135F8E0D-2827-4DD8-BF81-B90AE831FF88}" presName="sibTrans" presStyleLbl="sibTrans2D1" presStyleIdx="0" presStyleCnt="0"/>
      <dgm:spPr/>
    </dgm:pt>
    <dgm:pt modelId="{6D39DCFC-E683-490E-8523-56298AA796EA}" type="pres">
      <dgm:prSet presAssocID="{ADA16978-C46B-4FA4-BE03-9CE010CF7543}" presName="compNode" presStyleCnt="0"/>
      <dgm:spPr/>
    </dgm:pt>
    <dgm:pt modelId="{316A7F6D-2E82-448D-ACE7-23A3AF694508}" type="pres">
      <dgm:prSet presAssocID="{ADA16978-C46B-4FA4-BE03-9CE010CF7543}" presName="bkgdShape" presStyleLbl="node1" presStyleIdx="4" presStyleCnt="6"/>
      <dgm:spPr/>
    </dgm:pt>
    <dgm:pt modelId="{ADA6CF38-076D-45D3-AE4F-A2BFF83F2258}" type="pres">
      <dgm:prSet presAssocID="{ADA16978-C46B-4FA4-BE03-9CE010CF7543}" presName="nodeTx" presStyleLbl="node1" presStyleIdx="4" presStyleCnt="6">
        <dgm:presLayoutVars>
          <dgm:bulletEnabled val="1"/>
        </dgm:presLayoutVars>
      </dgm:prSet>
      <dgm:spPr/>
    </dgm:pt>
    <dgm:pt modelId="{3D62B38C-AB3F-41FE-8551-55CFD0D1154C}" type="pres">
      <dgm:prSet presAssocID="{ADA16978-C46B-4FA4-BE03-9CE010CF7543}" presName="invisiNode" presStyleLbl="node1" presStyleIdx="4" presStyleCnt="6"/>
      <dgm:spPr/>
    </dgm:pt>
    <dgm:pt modelId="{006630E2-1E96-49F1-9039-7AE0B7D3B9FD}" type="pres">
      <dgm:prSet presAssocID="{ADA16978-C46B-4FA4-BE03-9CE010CF7543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5267A3-CB85-40AD-8329-A8068BB1FD90}" type="pres">
      <dgm:prSet presAssocID="{EBA2E45A-EF22-4116-8BE7-7AC66A0526D0}" presName="sibTrans" presStyleLbl="sibTrans2D1" presStyleIdx="0" presStyleCnt="0"/>
      <dgm:spPr/>
    </dgm:pt>
    <dgm:pt modelId="{6EE3E851-5D61-47DB-893A-2D64D70574E9}" type="pres">
      <dgm:prSet presAssocID="{5D741AF4-FA86-4408-8CD4-4AF6B7565329}" presName="compNode" presStyleCnt="0"/>
      <dgm:spPr/>
    </dgm:pt>
    <dgm:pt modelId="{2D14EE1D-4CB8-40B2-A1A2-9C8E3ECD79D8}" type="pres">
      <dgm:prSet presAssocID="{5D741AF4-FA86-4408-8CD4-4AF6B7565329}" presName="bkgdShape" presStyleLbl="node1" presStyleIdx="5" presStyleCnt="6"/>
      <dgm:spPr/>
    </dgm:pt>
    <dgm:pt modelId="{A1C3B32F-EFA1-48CD-9264-AF5F9CEC9564}" type="pres">
      <dgm:prSet presAssocID="{5D741AF4-FA86-4408-8CD4-4AF6B7565329}" presName="nodeTx" presStyleLbl="node1" presStyleIdx="5" presStyleCnt="6">
        <dgm:presLayoutVars>
          <dgm:bulletEnabled val="1"/>
        </dgm:presLayoutVars>
      </dgm:prSet>
      <dgm:spPr/>
    </dgm:pt>
    <dgm:pt modelId="{8121A013-0D3B-441B-B9E8-D9DFCBF19FD4}" type="pres">
      <dgm:prSet presAssocID="{5D741AF4-FA86-4408-8CD4-4AF6B7565329}" presName="invisiNode" presStyleLbl="node1" presStyleIdx="5" presStyleCnt="6"/>
      <dgm:spPr/>
    </dgm:pt>
    <dgm:pt modelId="{C990AE6F-B963-4FEF-AC0A-E1B22EFC1DF3}" type="pres">
      <dgm:prSet presAssocID="{5D741AF4-FA86-4408-8CD4-4AF6B7565329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</dgm:ptLst>
  <dgm:cxnLst>
    <dgm:cxn modelId="{20630609-F60A-410F-9D57-865C4E44AD1E}" srcId="{69AFEDEE-28E0-4B9B-B281-90014076D929}" destId="{8C733F8A-00BB-48FE-A860-7E98B031346A}" srcOrd="1" destOrd="0" parTransId="{EEE7BB68-7981-4932-A69B-8BE3A52ADB74}" sibTransId="{EE053236-03F3-4284-BD19-7742D578D300}"/>
    <dgm:cxn modelId="{9032F914-0588-4C8B-B296-C9F78CC5D8E0}" type="presOf" srcId="{449F431A-C9F7-4043-BCF8-9A036DE6819C}" destId="{CB93CDFB-C728-471D-91D7-D3413CDB1D45}" srcOrd="0" destOrd="0" presId="urn:microsoft.com/office/officeart/2005/8/layout/hList7"/>
    <dgm:cxn modelId="{289D3B23-ABEE-45BC-8340-0B4494C458E3}" type="presOf" srcId="{5D741AF4-FA86-4408-8CD4-4AF6B7565329}" destId="{2D14EE1D-4CB8-40B2-A1A2-9C8E3ECD79D8}" srcOrd="0" destOrd="0" presId="urn:microsoft.com/office/officeart/2005/8/layout/hList7"/>
    <dgm:cxn modelId="{F640D02B-B9D2-4C93-87E4-28ABA894E669}" type="presOf" srcId="{69AFEDEE-28E0-4B9B-B281-90014076D929}" destId="{7252055B-2A6E-428A-A4F1-F610D35C26D8}" srcOrd="0" destOrd="0" presId="urn:microsoft.com/office/officeart/2005/8/layout/hList7"/>
    <dgm:cxn modelId="{C8701935-59EC-4895-B226-5198CF6637C9}" type="presOf" srcId="{5704117A-FFE3-4A33-94A6-DB9F5A697B82}" destId="{44B0B332-F96F-49DF-8B0E-6F65B00EC410}" srcOrd="0" destOrd="0" presId="urn:microsoft.com/office/officeart/2005/8/layout/hList7"/>
    <dgm:cxn modelId="{30039237-36D7-4D3A-A0DA-BB9A7C504696}" type="presOf" srcId="{7497B622-C45C-4DD2-8EFB-1497835025C6}" destId="{B848BE6C-8937-41E4-A200-E5CEDCE20F94}" srcOrd="0" destOrd="0" presId="urn:microsoft.com/office/officeart/2005/8/layout/hList7"/>
    <dgm:cxn modelId="{D2471E3E-8455-4559-A7AA-2471BF436878}" type="presOf" srcId="{135F8E0D-2827-4DD8-BF81-B90AE831FF88}" destId="{E905FA13-4617-4720-8A51-CD3F746DB717}" srcOrd="0" destOrd="0" presId="urn:microsoft.com/office/officeart/2005/8/layout/hList7"/>
    <dgm:cxn modelId="{DDA1CF66-34F8-4645-BB16-02FA026FD5CB}" type="presOf" srcId="{8C733F8A-00BB-48FE-A860-7E98B031346A}" destId="{60BC4F91-F2DA-48AF-B473-278F4A6335F5}" srcOrd="0" destOrd="0" presId="urn:microsoft.com/office/officeart/2005/8/layout/hList7"/>
    <dgm:cxn modelId="{847EEE46-A78E-4D1E-A38F-0BB855542523}" type="presOf" srcId="{ADA16978-C46B-4FA4-BE03-9CE010CF7543}" destId="{ADA6CF38-076D-45D3-AE4F-A2BFF83F2258}" srcOrd="1" destOrd="0" presId="urn:microsoft.com/office/officeart/2005/8/layout/hList7"/>
    <dgm:cxn modelId="{2D617F6A-C396-4054-96F7-7ED81741C330}" srcId="{69AFEDEE-28E0-4B9B-B281-90014076D929}" destId="{449F431A-C9F7-4043-BCF8-9A036DE6819C}" srcOrd="2" destOrd="0" parTransId="{8E1DC474-F8C4-488E-BF28-BB58055D7414}" sibTransId="{40741E36-497B-4BF9-9937-789479F83F72}"/>
    <dgm:cxn modelId="{48CE8D76-F095-4999-AD5D-5BA6A3EAF8D6}" srcId="{69AFEDEE-28E0-4B9B-B281-90014076D929}" destId="{5D741AF4-FA86-4408-8CD4-4AF6B7565329}" srcOrd="5" destOrd="0" parTransId="{ED7CD970-7D65-49E8-9DF8-F2798B3281AD}" sibTransId="{0F708C72-C81F-45B0-8960-4C559619645B}"/>
    <dgm:cxn modelId="{2AF1B076-22E9-43F6-B607-88A0AC132FEE}" type="presOf" srcId="{449F431A-C9F7-4043-BCF8-9A036DE6819C}" destId="{0F8B3C66-D05A-4EA4-9265-291E3EDF1A64}" srcOrd="1" destOrd="0" presId="urn:microsoft.com/office/officeart/2005/8/layout/hList7"/>
    <dgm:cxn modelId="{5189388C-36E2-4603-AE9D-371299FB918D}" type="presOf" srcId="{EE053236-03F3-4284-BD19-7742D578D300}" destId="{1E898F94-3A83-49DF-89FE-4569037BD4F5}" srcOrd="0" destOrd="0" presId="urn:microsoft.com/office/officeart/2005/8/layout/hList7"/>
    <dgm:cxn modelId="{3F13D292-A303-47DF-BB84-7B74DB3A1BF7}" type="presOf" srcId="{40741E36-497B-4BF9-9937-789479F83F72}" destId="{86C5DA32-7210-48C7-B091-3183D13544B4}" srcOrd="0" destOrd="0" presId="urn:microsoft.com/office/officeart/2005/8/layout/hList7"/>
    <dgm:cxn modelId="{1C28ABA5-802D-4EC6-8CD0-889D2D6BA83B}" srcId="{69AFEDEE-28E0-4B9B-B281-90014076D929}" destId="{ADA16978-C46B-4FA4-BE03-9CE010CF7543}" srcOrd="4" destOrd="0" parTransId="{C446C254-FB0C-4851-A0DF-B027A73181AD}" sibTransId="{EBA2E45A-EF22-4116-8BE7-7AC66A0526D0}"/>
    <dgm:cxn modelId="{9A8B41B4-CD76-4FDC-BB68-8BBBB16A6E34}" type="presOf" srcId="{EBA2E45A-EF22-4116-8BE7-7AC66A0526D0}" destId="{845267A3-CB85-40AD-8329-A8068BB1FD90}" srcOrd="0" destOrd="0" presId="urn:microsoft.com/office/officeart/2005/8/layout/hList7"/>
    <dgm:cxn modelId="{FE44FDB4-DBC2-4CE0-879D-5CA7FDC73D87}" srcId="{69AFEDEE-28E0-4B9B-B281-90014076D929}" destId="{59CE83D7-B89B-4730-A3E9-B328EB383246}" srcOrd="0" destOrd="0" parTransId="{1E02FD9F-6852-4D00-A42C-FC278A18B169}" sibTransId="{5704117A-FFE3-4A33-94A6-DB9F5A697B82}"/>
    <dgm:cxn modelId="{4A8B4EB9-A2C5-47E0-9925-F63661060488}" type="presOf" srcId="{5D741AF4-FA86-4408-8CD4-4AF6B7565329}" destId="{A1C3B32F-EFA1-48CD-9264-AF5F9CEC9564}" srcOrd="1" destOrd="0" presId="urn:microsoft.com/office/officeart/2005/8/layout/hList7"/>
    <dgm:cxn modelId="{CF7C2CC2-B6ED-4AA5-B2C7-12E36C30B6CF}" type="presOf" srcId="{59CE83D7-B89B-4730-A3E9-B328EB383246}" destId="{EA735530-8081-41B7-BAE2-13BD96699782}" srcOrd="1" destOrd="0" presId="urn:microsoft.com/office/officeart/2005/8/layout/hList7"/>
    <dgm:cxn modelId="{D24B86C2-3352-46FD-8B2B-359C434D7F33}" type="presOf" srcId="{59CE83D7-B89B-4730-A3E9-B328EB383246}" destId="{C00CD882-9038-4D39-AC7C-19529634C657}" srcOrd="0" destOrd="0" presId="urn:microsoft.com/office/officeart/2005/8/layout/hList7"/>
    <dgm:cxn modelId="{FA9515F2-C2A4-46CD-8A56-C79273A8308C}" type="presOf" srcId="{ADA16978-C46B-4FA4-BE03-9CE010CF7543}" destId="{316A7F6D-2E82-448D-ACE7-23A3AF694508}" srcOrd="0" destOrd="0" presId="urn:microsoft.com/office/officeart/2005/8/layout/hList7"/>
    <dgm:cxn modelId="{6A2448F5-D9BE-4043-A7EB-DA4531E0EB1E}" type="presOf" srcId="{8C733F8A-00BB-48FE-A860-7E98B031346A}" destId="{22504D12-BE94-4B49-BACE-0486716F96A6}" srcOrd="1" destOrd="0" presId="urn:microsoft.com/office/officeart/2005/8/layout/hList7"/>
    <dgm:cxn modelId="{4658D2FB-5E04-489D-9524-ADC54D0CEDF9}" type="presOf" srcId="{7497B622-C45C-4DD2-8EFB-1497835025C6}" destId="{67657233-55B1-4CBA-B215-634E88BF421F}" srcOrd="1" destOrd="0" presId="urn:microsoft.com/office/officeart/2005/8/layout/hList7"/>
    <dgm:cxn modelId="{A6B5C2FD-D6FF-408D-AA53-6219A198275E}" srcId="{69AFEDEE-28E0-4B9B-B281-90014076D929}" destId="{7497B622-C45C-4DD2-8EFB-1497835025C6}" srcOrd="3" destOrd="0" parTransId="{B68D4ABC-8BEF-4E20-9C8F-5F148D868A29}" sibTransId="{135F8E0D-2827-4DD8-BF81-B90AE831FF88}"/>
    <dgm:cxn modelId="{9E39E9F9-FB6E-4ADC-B76A-189A31FE6DEB}" type="presParOf" srcId="{7252055B-2A6E-428A-A4F1-F610D35C26D8}" destId="{C08A8400-5D8C-46CD-9318-C84D4156F13F}" srcOrd="0" destOrd="0" presId="urn:microsoft.com/office/officeart/2005/8/layout/hList7"/>
    <dgm:cxn modelId="{0D3C502E-4A43-4CFA-BE7A-FA63B67C7830}" type="presParOf" srcId="{7252055B-2A6E-428A-A4F1-F610D35C26D8}" destId="{3527C2B5-7512-427E-906E-04312D013F2E}" srcOrd="1" destOrd="0" presId="urn:microsoft.com/office/officeart/2005/8/layout/hList7"/>
    <dgm:cxn modelId="{EEF0CBA2-EB37-46EF-BFB8-540AADD448C4}" type="presParOf" srcId="{3527C2B5-7512-427E-906E-04312D013F2E}" destId="{87CFD791-8F87-4A3B-8876-7FA7AEF925DB}" srcOrd="0" destOrd="0" presId="urn:microsoft.com/office/officeart/2005/8/layout/hList7"/>
    <dgm:cxn modelId="{207560FD-6925-4804-9C2A-2AE8A1E07696}" type="presParOf" srcId="{87CFD791-8F87-4A3B-8876-7FA7AEF925DB}" destId="{C00CD882-9038-4D39-AC7C-19529634C657}" srcOrd="0" destOrd="0" presId="urn:microsoft.com/office/officeart/2005/8/layout/hList7"/>
    <dgm:cxn modelId="{F64CDE35-3445-4758-8916-5E435C73A67B}" type="presParOf" srcId="{87CFD791-8F87-4A3B-8876-7FA7AEF925DB}" destId="{EA735530-8081-41B7-BAE2-13BD96699782}" srcOrd="1" destOrd="0" presId="urn:microsoft.com/office/officeart/2005/8/layout/hList7"/>
    <dgm:cxn modelId="{E8BBA847-4BC0-4164-85F6-04685313753B}" type="presParOf" srcId="{87CFD791-8F87-4A3B-8876-7FA7AEF925DB}" destId="{78DA0B68-2704-473C-94C5-DC5C4DF72497}" srcOrd="2" destOrd="0" presId="urn:microsoft.com/office/officeart/2005/8/layout/hList7"/>
    <dgm:cxn modelId="{8EFFEB40-2BD5-4EF3-8595-40176402BF87}" type="presParOf" srcId="{87CFD791-8F87-4A3B-8876-7FA7AEF925DB}" destId="{BFF52058-473D-4103-B98B-6E0DE5D8E23A}" srcOrd="3" destOrd="0" presId="urn:microsoft.com/office/officeart/2005/8/layout/hList7"/>
    <dgm:cxn modelId="{43150B0B-6E87-4C20-A59F-F8D490FC3180}" type="presParOf" srcId="{3527C2B5-7512-427E-906E-04312D013F2E}" destId="{44B0B332-F96F-49DF-8B0E-6F65B00EC410}" srcOrd="1" destOrd="0" presId="urn:microsoft.com/office/officeart/2005/8/layout/hList7"/>
    <dgm:cxn modelId="{A5889CF4-9F81-4090-A080-5EC6A9B6217E}" type="presParOf" srcId="{3527C2B5-7512-427E-906E-04312D013F2E}" destId="{E9DA1942-BD90-4C3E-9261-733BF745DC9D}" srcOrd="2" destOrd="0" presId="urn:microsoft.com/office/officeart/2005/8/layout/hList7"/>
    <dgm:cxn modelId="{093649A8-D171-476C-8C0A-94B5EFD08715}" type="presParOf" srcId="{E9DA1942-BD90-4C3E-9261-733BF745DC9D}" destId="{60BC4F91-F2DA-48AF-B473-278F4A6335F5}" srcOrd="0" destOrd="0" presId="urn:microsoft.com/office/officeart/2005/8/layout/hList7"/>
    <dgm:cxn modelId="{F1D926C8-9065-402B-BC4F-FD0F72430A4B}" type="presParOf" srcId="{E9DA1942-BD90-4C3E-9261-733BF745DC9D}" destId="{22504D12-BE94-4B49-BACE-0486716F96A6}" srcOrd="1" destOrd="0" presId="urn:microsoft.com/office/officeart/2005/8/layout/hList7"/>
    <dgm:cxn modelId="{85C59942-68C6-465E-A412-D9EC05ABAE6B}" type="presParOf" srcId="{E9DA1942-BD90-4C3E-9261-733BF745DC9D}" destId="{592DAFB4-AB0B-48E2-91E1-1C8ED7E4D8A1}" srcOrd="2" destOrd="0" presId="urn:microsoft.com/office/officeart/2005/8/layout/hList7"/>
    <dgm:cxn modelId="{0067B8AB-A4A2-48C9-9A37-68B88FFCCE20}" type="presParOf" srcId="{E9DA1942-BD90-4C3E-9261-733BF745DC9D}" destId="{901D03A0-B3B0-404A-B8C8-D5CE9D474C4C}" srcOrd="3" destOrd="0" presId="urn:microsoft.com/office/officeart/2005/8/layout/hList7"/>
    <dgm:cxn modelId="{D2A3DB78-B89A-4047-92C9-19F20ECDB941}" type="presParOf" srcId="{3527C2B5-7512-427E-906E-04312D013F2E}" destId="{1E898F94-3A83-49DF-89FE-4569037BD4F5}" srcOrd="3" destOrd="0" presId="urn:microsoft.com/office/officeart/2005/8/layout/hList7"/>
    <dgm:cxn modelId="{F1BEE02A-9DE1-404D-A180-54B39AB4880B}" type="presParOf" srcId="{3527C2B5-7512-427E-906E-04312D013F2E}" destId="{363788A9-B54A-4731-A81E-C7F54FE0DC24}" srcOrd="4" destOrd="0" presId="urn:microsoft.com/office/officeart/2005/8/layout/hList7"/>
    <dgm:cxn modelId="{0DB96F10-30B4-414D-A95B-C3C808583F4A}" type="presParOf" srcId="{363788A9-B54A-4731-A81E-C7F54FE0DC24}" destId="{CB93CDFB-C728-471D-91D7-D3413CDB1D45}" srcOrd="0" destOrd="0" presId="urn:microsoft.com/office/officeart/2005/8/layout/hList7"/>
    <dgm:cxn modelId="{55ECE93A-5EDC-4F73-B0C9-92DCCD68A448}" type="presParOf" srcId="{363788A9-B54A-4731-A81E-C7F54FE0DC24}" destId="{0F8B3C66-D05A-4EA4-9265-291E3EDF1A64}" srcOrd="1" destOrd="0" presId="urn:microsoft.com/office/officeart/2005/8/layout/hList7"/>
    <dgm:cxn modelId="{0C12A1AC-20EC-49AA-9ED7-F0E893660434}" type="presParOf" srcId="{363788A9-B54A-4731-A81E-C7F54FE0DC24}" destId="{805951B2-FC70-4BB9-AA32-818DB8641D35}" srcOrd="2" destOrd="0" presId="urn:microsoft.com/office/officeart/2005/8/layout/hList7"/>
    <dgm:cxn modelId="{DAD23483-4584-4FBB-82EF-69DF2AC080F5}" type="presParOf" srcId="{363788A9-B54A-4731-A81E-C7F54FE0DC24}" destId="{7E8F16C9-EB0C-4C1D-9420-80EEC95951C0}" srcOrd="3" destOrd="0" presId="urn:microsoft.com/office/officeart/2005/8/layout/hList7"/>
    <dgm:cxn modelId="{F2CC6EBD-275F-4642-8CAD-5043E8AB3730}" type="presParOf" srcId="{3527C2B5-7512-427E-906E-04312D013F2E}" destId="{86C5DA32-7210-48C7-B091-3183D13544B4}" srcOrd="5" destOrd="0" presId="urn:microsoft.com/office/officeart/2005/8/layout/hList7"/>
    <dgm:cxn modelId="{C277E7B9-AF19-4F7F-B324-11C20A053FB8}" type="presParOf" srcId="{3527C2B5-7512-427E-906E-04312D013F2E}" destId="{2754E3E5-F72A-4AF1-AF2B-842B198243CC}" srcOrd="6" destOrd="0" presId="urn:microsoft.com/office/officeart/2005/8/layout/hList7"/>
    <dgm:cxn modelId="{8BE2A780-E2CE-4CE5-8368-290990246C59}" type="presParOf" srcId="{2754E3E5-F72A-4AF1-AF2B-842B198243CC}" destId="{B848BE6C-8937-41E4-A200-E5CEDCE20F94}" srcOrd="0" destOrd="0" presId="urn:microsoft.com/office/officeart/2005/8/layout/hList7"/>
    <dgm:cxn modelId="{A2FD05FF-7B58-4399-8E2D-ABF8D7206DE3}" type="presParOf" srcId="{2754E3E5-F72A-4AF1-AF2B-842B198243CC}" destId="{67657233-55B1-4CBA-B215-634E88BF421F}" srcOrd="1" destOrd="0" presId="urn:microsoft.com/office/officeart/2005/8/layout/hList7"/>
    <dgm:cxn modelId="{05439983-4DB3-4C03-946C-882207D7C536}" type="presParOf" srcId="{2754E3E5-F72A-4AF1-AF2B-842B198243CC}" destId="{20B31BC8-83B6-4AEB-B968-88DFFF818A77}" srcOrd="2" destOrd="0" presId="urn:microsoft.com/office/officeart/2005/8/layout/hList7"/>
    <dgm:cxn modelId="{55CB1AF9-19E7-4B45-B360-40BD988D908A}" type="presParOf" srcId="{2754E3E5-F72A-4AF1-AF2B-842B198243CC}" destId="{176C1C95-BDFD-413B-B9E7-99DCB5E49E22}" srcOrd="3" destOrd="0" presId="urn:microsoft.com/office/officeart/2005/8/layout/hList7"/>
    <dgm:cxn modelId="{0D3CAD6A-FC41-4ACF-84D9-2B6DA2B24006}" type="presParOf" srcId="{3527C2B5-7512-427E-906E-04312D013F2E}" destId="{E905FA13-4617-4720-8A51-CD3F746DB717}" srcOrd="7" destOrd="0" presId="urn:microsoft.com/office/officeart/2005/8/layout/hList7"/>
    <dgm:cxn modelId="{021F16EA-C4F9-4663-A454-51F4D0461982}" type="presParOf" srcId="{3527C2B5-7512-427E-906E-04312D013F2E}" destId="{6D39DCFC-E683-490E-8523-56298AA796EA}" srcOrd="8" destOrd="0" presId="urn:microsoft.com/office/officeart/2005/8/layout/hList7"/>
    <dgm:cxn modelId="{8E912BD4-4E4F-4340-A6A3-A752C0BA732B}" type="presParOf" srcId="{6D39DCFC-E683-490E-8523-56298AA796EA}" destId="{316A7F6D-2E82-448D-ACE7-23A3AF694508}" srcOrd="0" destOrd="0" presId="urn:microsoft.com/office/officeart/2005/8/layout/hList7"/>
    <dgm:cxn modelId="{DBB495F6-3BB1-4DDE-9CC3-5E747C4DF664}" type="presParOf" srcId="{6D39DCFC-E683-490E-8523-56298AA796EA}" destId="{ADA6CF38-076D-45D3-AE4F-A2BFF83F2258}" srcOrd="1" destOrd="0" presId="urn:microsoft.com/office/officeart/2005/8/layout/hList7"/>
    <dgm:cxn modelId="{A008E6BE-C1B9-4476-A9FF-C2F753AE6A50}" type="presParOf" srcId="{6D39DCFC-E683-490E-8523-56298AA796EA}" destId="{3D62B38C-AB3F-41FE-8551-55CFD0D1154C}" srcOrd="2" destOrd="0" presId="urn:microsoft.com/office/officeart/2005/8/layout/hList7"/>
    <dgm:cxn modelId="{DF5821ED-FE43-489B-A9B1-3AAA8F71544F}" type="presParOf" srcId="{6D39DCFC-E683-490E-8523-56298AA796EA}" destId="{006630E2-1E96-49F1-9039-7AE0B7D3B9FD}" srcOrd="3" destOrd="0" presId="urn:microsoft.com/office/officeart/2005/8/layout/hList7"/>
    <dgm:cxn modelId="{F88E2235-B86D-42A1-B371-1A7C6D8756CC}" type="presParOf" srcId="{3527C2B5-7512-427E-906E-04312D013F2E}" destId="{845267A3-CB85-40AD-8329-A8068BB1FD90}" srcOrd="9" destOrd="0" presId="urn:microsoft.com/office/officeart/2005/8/layout/hList7"/>
    <dgm:cxn modelId="{DBEC3192-4013-4EE7-A235-1B654ED6D28E}" type="presParOf" srcId="{3527C2B5-7512-427E-906E-04312D013F2E}" destId="{6EE3E851-5D61-47DB-893A-2D64D70574E9}" srcOrd="10" destOrd="0" presId="urn:microsoft.com/office/officeart/2005/8/layout/hList7"/>
    <dgm:cxn modelId="{F7A054C9-38DC-4F2A-8553-F36588D475E1}" type="presParOf" srcId="{6EE3E851-5D61-47DB-893A-2D64D70574E9}" destId="{2D14EE1D-4CB8-40B2-A1A2-9C8E3ECD79D8}" srcOrd="0" destOrd="0" presId="urn:microsoft.com/office/officeart/2005/8/layout/hList7"/>
    <dgm:cxn modelId="{DB6C5B36-9D86-4A93-AC01-78FF97529AF0}" type="presParOf" srcId="{6EE3E851-5D61-47DB-893A-2D64D70574E9}" destId="{A1C3B32F-EFA1-48CD-9264-AF5F9CEC9564}" srcOrd="1" destOrd="0" presId="urn:microsoft.com/office/officeart/2005/8/layout/hList7"/>
    <dgm:cxn modelId="{B1DE1B87-D65B-4B86-BB7E-3DEF88681B51}" type="presParOf" srcId="{6EE3E851-5D61-47DB-893A-2D64D70574E9}" destId="{8121A013-0D3B-441B-B9E8-D9DFCBF19FD4}" srcOrd="2" destOrd="0" presId="urn:microsoft.com/office/officeart/2005/8/layout/hList7"/>
    <dgm:cxn modelId="{792A7039-BFE1-4B82-BAFB-16979E7EC282}" type="presParOf" srcId="{6EE3E851-5D61-47DB-893A-2D64D70574E9}" destId="{C990AE6F-B963-4FEF-AC0A-E1B22EFC1D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5D70A-E3C2-4DCE-8ED0-AEFE9F3B4368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7F6E669-492F-4132-A861-ACCACDD27336}">
      <dgm:prSet phldrT="[Tekst]"/>
      <dgm:spPr/>
      <dgm:t>
        <a:bodyPr/>
        <a:lstStyle/>
        <a:p>
          <a:r>
            <a:rPr lang="hr-HR" dirty="0"/>
            <a:t>Sklapanje Ugovora o dodjeli bespovratnih sredstava</a:t>
          </a:r>
        </a:p>
      </dgm:t>
    </dgm:pt>
    <dgm:pt modelId="{0F343A55-526F-4E8A-9842-AD6AF965F13B}" type="parTrans" cxnId="{57AE131F-6011-47C1-A936-D0476939440B}">
      <dgm:prSet/>
      <dgm:spPr/>
      <dgm:t>
        <a:bodyPr/>
        <a:lstStyle/>
        <a:p>
          <a:endParaRPr lang="hr-HR"/>
        </a:p>
      </dgm:t>
    </dgm:pt>
    <dgm:pt modelId="{738A82FE-693C-4164-B029-CF5924F0BF99}" type="sibTrans" cxnId="{57AE131F-6011-47C1-A936-D0476939440B}">
      <dgm:prSet/>
      <dgm:spPr/>
      <dgm:t>
        <a:bodyPr/>
        <a:lstStyle/>
        <a:p>
          <a:endParaRPr lang="hr-HR"/>
        </a:p>
      </dgm:t>
    </dgm:pt>
    <dgm:pt modelId="{4BFA54D5-BF0B-4BCA-A360-5D59349B408F}">
      <dgm:prSet phldrT="[Tekst]"/>
      <dgm:spPr/>
      <dgm:t>
        <a:bodyPr/>
        <a:lstStyle/>
        <a:p>
          <a:r>
            <a:rPr lang="hr-HR" dirty="0"/>
            <a:t>Odobravanje plana nabave </a:t>
          </a:r>
        </a:p>
      </dgm:t>
    </dgm:pt>
    <dgm:pt modelId="{B60B7E36-67EC-4F12-9555-DE3A38A3A722}" type="parTrans" cxnId="{0CE1D2B6-F960-4733-B201-1FEDFF895697}">
      <dgm:prSet/>
      <dgm:spPr/>
      <dgm:t>
        <a:bodyPr/>
        <a:lstStyle/>
        <a:p>
          <a:endParaRPr lang="hr-HR"/>
        </a:p>
      </dgm:t>
    </dgm:pt>
    <dgm:pt modelId="{1D3239A9-B483-4DF8-BE66-857760766457}" type="sibTrans" cxnId="{0CE1D2B6-F960-4733-B201-1FEDFF895697}">
      <dgm:prSet/>
      <dgm:spPr/>
      <dgm:t>
        <a:bodyPr/>
        <a:lstStyle/>
        <a:p>
          <a:endParaRPr lang="hr-HR"/>
        </a:p>
      </dgm:t>
    </dgm:pt>
    <dgm:pt modelId="{3065A05A-9833-49F0-BF2C-4247127AB556}">
      <dgm:prSet phldrT="[Tekst]"/>
      <dgm:spPr/>
      <dgm:t>
        <a:bodyPr/>
        <a:lstStyle/>
        <a:p>
          <a:r>
            <a:rPr lang="hr-HR" dirty="0"/>
            <a:t>Ex-ante provjera dokumentacije o nabavi (ako je primjenjivo)</a:t>
          </a:r>
        </a:p>
      </dgm:t>
    </dgm:pt>
    <dgm:pt modelId="{2370EE65-EA50-49C4-86BD-29CA0453AC2D}" type="parTrans" cxnId="{0A7ED34B-DCAB-4AEB-AFA8-384A8B92636B}">
      <dgm:prSet/>
      <dgm:spPr/>
      <dgm:t>
        <a:bodyPr/>
        <a:lstStyle/>
        <a:p>
          <a:endParaRPr lang="hr-HR"/>
        </a:p>
      </dgm:t>
    </dgm:pt>
    <dgm:pt modelId="{059CA552-18A8-4EC2-A3CB-4EEBA9FC9FCB}" type="sibTrans" cxnId="{0A7ED34B-DCAB-4AEB-AFA8-384A8B92636B}">
      <dgm:prSet/>
      <dgm:spPr/>
      <dgm:t>
        <a:bodyPr/>
        <a:lstStyle/>
        <a:p>
          <a:endParaRPr lang="hr-HR"/>
        </a:p>
      </dgm:t>
    </dgm:pt>
    <dgm:pt modelId="{6873E6A1-C753-40BC-A9C1-ED07A71D7C8D}">
      <dgm:prSet phldrT="[Tekst]"/>
      <dgm:spPr/>
      <dgm:t>
        <a:bodyPr/>
        <a:lstStyle/>
        <a:p>
          <a:r>
            <a:rPr lang="hr-HR" dirty="0"/>
            <a:t>Ex-post provjera postupaka nabave</a:t>
          </a:r>
        </a:p>
      </dgm:t>
    </dgm:pt>
    <dgm:pt modelId="{367A2FC9-98B7-48D1-9563-B2A0850CD985}" type="parTrans" cxnId="{3E4656A6-BED6-4D74-A6A2-A8301094C6EE}">
      <dgm:prSet/>
      <dgm:spPr/>
      <dgm:t>
        <a:bodyPr/>
        <a:lstStyle/>
        <a:p>
          <a:endParaRPr lang="hr-HR"/>
        </a:p>
      </dgm:t>
    </dgm:pt>
    <dgm:pt modelId="{2B8408CB-C887-4C5F-908C-4E7BC4801CDF}" type="sibTrans" cxnId="{3E4656A6-BED6-4D74-A6A2-A8301094C6EE}">
      <dgm:prSet/>
      <dgm:spPr/>
      <dgm:t>
        <a:bodyPr/>
        <a:lstStyle/>
        <a:p>
          <a:endParaRPr lang="hr-HR"/>
        </a:p>
      </dgm:t>
    </dgm:pt>
    <dgm:pt modelId="{DF7BB707-EA46-49AF-9BE4-F27381AA508D}">
      <dgm:prSet phldrT="[Tekst]"/>
      <dgm:spPr/>
      <dgm:t>
        <a:bodyPr/>
        <a:lstStyle/>
        <a:p>
          <a:r>
            <a:rPr lang="hr-HR" dirty="0"/>
            <a:t>Provjera dodataka Ugovora</a:t>
          </a:r>
        </a:p>
      </dgm:t>
    </dgm:pt>
    <dgm:pt modelId="{6CDD703B-ACC9-4B78-AFF4-89A773E7DA72}" type="parTrans" cxnId="{239F7744-3D8B-4BAC-90DB-6FB69AF931CF}">
      <dgm:prSet/>
      <dgm:spPr/>
      <dgm:t>
        <a:bodyPr/>
        <a:lstStyle/>
        <a:p>
          <a:endParaRPr lang="hr-HR"/>
        </a:p>
      </dgm:t>
    </dgm:pt>
    <dgm:pt modelId="{19A8BC7D-D79E-49BB-84DB-A3849A36CD9F}" type="sibTrans" cxnId="{239F7744-3D8B-4BAC-90DB-6FB69AF931CF}">
      <dgm:prSet/>
      <dgm:spPr/>
      <dgm:t>
        <a:bodyPr/>
        <a:lstStyle/>
        <a:p>
          <a:endParaRPr lang="hr-HR"/>
        </a:p>
      </dgm:t>
    </dgm:pt>
    <dgm:pt modelId="{6C66423E-992D-47CD-8A33-CA085BEF6B5E}">
      <dgm:prSet phldrT="[Tekst]"/>
      <dgm:spPr/>
      <dgm:t>
        <a:bodyPr/>
        <a:lstStyle/>
        <a:p>
          <a:r>
            <a:rPr lang="hr-HR" dirty="0"/>
            <a:t>Plan dostave Zahtjeva za nadoknadom sredstava</a:t>
          </a:r>
        </a:p>
      </dgm:t>
    </dgm:pt>
    <dgm:pt modelId="{1ECE954C-5D45-4B4B-8CEA-98224A7DEB95}" type="parTrans" cxnId="{58FFB7E0-81F9-4A50-B47D-D191B1299B9F}">
      <dgm:prSet/>
      <dgm:spPr/>
      <dgm:t>
        <a:bodyPr/>
        <a:lstStyle/>
        <a:p>
          <a:endParaRPr lang="hr-HR"/>
        </a:p>
      </dgm:t>
    </dgm:pt>
    <dgm:pt modelId="{406DD1F2-76C4-4615-8096-1745B7A39EDE}" type="sibTrans" cxnId="{58FFB7E0-81F9-4A50-B47D-D191B1299B9F}">
      <dgm:prSet/>
      <dgm:spPr/>
      <dgm:t>
        <a:bodyPr/>
        <a:lstStyle/>
        <a:p>
          <a:endParaRPr lang="hr-HR"/>
        </a:p>
      </dgm:t>
    </dgm:pt>
    <dgm:pt modelId="{4D828815-14D1-41C8-9FE6-40BECFC10096}">
      <dgm:prSet phldrT="[Tekst]"/>
      <dgm:spPr/>
      <dgm:t>
        <a:bodyPr/>
        <a:lstStyle/>
        <a:p>
          <a:r>
            <a:rPr lang="hr-HR" dirty="0"/>
            <a:t>Zahtjev za isplatom predujma (ako je predviđeno Pozivom i Ugovorom)</a:t>
          </a:r>
        </a:p>
      </dgm:t>
    </dgm:pt>
    <dgm:pt modelId="{1C8768C6-CF1C-4DFB-9334-A07EDB4F6928}" type="parTrans" cxnId="{2A8F1EC3-A8CD-4452-A12F-32B28763B60E}">
      <dgm:prSet/>
      <dgm:spPr/>
      <dgm:t>
        <a:bodyPr/>
        <a:lstStyle/>
        <a:p>
          <a:endParaRPr lang="hr-HR"/>
        </a:p>
      </dgm:t>
    </dgm:pt>
    <dgm:pt modelId="{F99971DB-32FA-498C-B9ED-0570A4584C65}" type="sibTrans" cxnId="{2A8F1EC3-A8CD-4452-A12F-32B28763B60E}">
      <dgm:prSet/>
      <dgm:spPr/>
      <dgm:t>
        <a:bodyPr/>
        <a:lstStyle/>
        <a:p>
          <a:endParaRPr lang="hr-HR"/>
        </a:p>
      </dgm:t>
    </dgm:pt>
    <dgm:pt modelId="{C70126E2-933E-40FA-A6A3-D48371649196}">
      <dgm:prSet phldrT="[Tekst]"/>
      <dgm:spPr/>
      <dgm:t>
        <a:bodyPr/>
        <a:lstStyle/>
        <a:p>
          <a:r>
            <a:rPr lang="hr-HR" dirty="0"/>
            <a:t>Zahtjev za nadoknadom sredstava i Završni ZNS</a:t>
          </a:r>
        </a:p>
      </dgm:t>
    </dgm:pt>
    <dgm:pt modelId="{5408CCD4-8F24-4321-B6F0-656878CB1B3D}" type="parTrans" cxnId="{BDA59575-AB1D-433A-B53C-A8191079A720}">
      <dgm:prSet/>
      <dgm:spPr/>
      <dgm:t>
        <a:bodyPr/>
        <a:lstStyle/>
        <a:p>
          <a:endParaRPr lang="hr-HR"/>
        </a:p>
      </dgm:t>
    </dgm:pt>
    <dgm:pt modelId="{46517E80-C1CB-430F-A85B-7CBB002DA33E}" type="sibTrans" cxnId="{BDA59575-AB1D-433A-B53C-A8191079A720}">
      <dgm:prSet/>
      <dgm:spPr/>
      <dgm:t>
        <a:bodyPr/>
        <a:lstStyle/>
        <a:p>
          <a:endParaRPr lang="hr-HR"/>
        </a:p>
      </dgm:t>
    </dgm:pt>
    <dgm:pt modelId="{7B9AC936-722C-40BE-9261-241F7768880E}">
      <dgm:prSet phldrT="[Tekst]"/>
      <dgm:spPr/>
      <dgm:t>
        <a:bodyPr/>
        <a:lstStyle/>
        <a:p>
          <a:r>
            <a:rPr lang="hr-HR" dirty="0"/>
            <a:t>Postupak plaćanja</a:t>
          </a:r>
        </a:p>
      </dgm:t>
    </dgm:pt>
    <dgm:pt modelId="{B7CB13C4-7680-46E8-931E-198FA5C5E675}" type="parTrans" cxnId="{B06C612F-559F-44A4-81D9-4BD4A7FAD298}">
      <dgm:prSet/>
      <dgm:spPr/>
      <dgm:t>
        <a:bodyPr/>
        <a:lstStyle/>
        <a:p>
          <a:endParaRPr lang="hr-HR"/>
        </a:p>
      </dgm:t>
    </dgm:pt>
    <dgm:pt modelId="{FA5DE45D-BD5F-4748-B03A-FF6D8AC38D06}" type="sibTrans" cxnId="{B06C612F-559F-44A4-81D9-4BD4A7FAD298}">
      <dgm:prSet/>
      <dgm:spPr/>
      <dgm:t>
        <a:bodyPr/>
        <a:lstStyle/>
        <a:p>
          <a:endParaRPr lang="hr-HR"/>
        </a:p>
      </dgm:t>
    </dgm:pt>
    <dgm:pt modelId="{49DC88AE-107A-461E-A8D2-2330F4CCBB0C}">
      <dgm:prSet phldrT="[Tekst]"/>
      <dgm:spPr/>
      <dgm:t>
        <a:bodyPr/>
        <a:lstStyle/>
        <a:p>
          <a:r>
            <a:rPr lang="hr-HR" dirty="0"/>
            <a:t>Provjere na licu mjesta</a:t>
          </a:r>
        </a:p>
      </dgm:t>
    </dgm:pt>
    <dgm:pt modelId="{FF578E50-D7E2-4DFD-A5F8-9A67C2291E57}" type="parTrans" cxnId="{46BFDB6B-E0AE-4C91-863F-DD8C7A88D467}">
      <dgm:prSet/>
      <dgm:spPr/>
      <dgm:t>
        <a:bodyPr/>
        <a:lstStyle/>
        <a:p>
          <a:endParaRPr lang="hr-HR"/>
        </a:p>
      </dgm:t>
    </dgm:pt>
    <dgm:pt modelId="{C6ED94F2-E3A4-49CB-B0DE-1712C591C32F}" type="sibTrans" cxnId="{46BFDB6B-E0AE-4C91-863F-DD8C7A88D467}">
      <dgm:prSet/>
      <dgm:spPr/>
      <dgm:t>
        <a:bodyPr/>
        <a:lstStyle/>
        <a:p>
          <a:endParaRPr lang="hr-HR"/>
        </a:p>
      </dgm:t>
    </dgm:pt>
    <dgm:pt modelId="{D17408DD-8D96-4B3D-B249-8384B8A4E905}">
      <dgm:prSet phldrT="[Tekst]"/>
      <dgm:spPr/>
      <dgm:t>
        <a:bodyPr/>
        <a:lstStyle/>
        <a:p>
          <a:r>
            <a:rPr lang="hr-HR" dirty="0"/>
            <a:t>Izvještavanje nakon provedbe projekta</a:t>
          </a:r>
        </a:p>
      </dgm:t>
    </dgm:pt>
    <dgm:pt modelId="{82C76056-3FB0-46C6-8F1F-DC51A0B87D78}" type="parTrans" cxnId="{65B0917E-C7F6-4A8D-9689-025471E0C073}">
      <dgm:prSet/>
      <dgm:spPr/>
      <dgm:t>
        <a:bodyPr/>
        <a:lstStyle/>
        <a:p>
          <a:endParaRPr lang="hr-HR"/>
        </a:p>
      </dgm:t>
    </dgm:pt>
    <dgm:pt modelId="{AB07F83B-A60D-482F-9070-58E071EAE24C}" type="sibTrans" cxnId="{65B0917E-C7F6-4A8D-9689-025471E0C073}">
      <dgm:prSet/>
      <dgm:spPr/>
      <dgm:t>
        <a:bodyPr/>
        <a:lstStyle/>
        <a:p>
          <a:endParaRPr lang="hr-HR"/>
        </a:p>
      </dgm:t>
    </dgm:pt>
    <dgm:pt modelId="{10F4AB68-9BDB-41EB-89A8-AC9EC7B1536C}" type="pres">
      <dgm:prSet presAssocID="{FCD5D70A-E3C2-4DCE-8ED0-AEFE9F3B4368}" presName="diagram" presStyleCnt="0">
        <dgm:presLayoutVars>
          <dgm:dir/>
          <dgm:resizeHandles val="exact"/>
        </dgm:presLayoutVars>
      </dgm:prSet>
      <dgm:spPr/>
    </dgm:pt>
    <dgm:pt modelId="{4AE7C53F-90AF-4BD4-B13E-D85B02E5264E}" type="pres">
      <dgm:prSet presAssocID="{67F6E669-492F-4132-A861-ACCACDD27336}" presName="node" presStyleLbl="node1" presStyleIdx="0" presStyleCnt="11">
        <dgm:presLayoutVars>
          <dgm:bulletEnabled val="1"/>
        </dgm:presLayoutVars>
      </dgm:prSet>
      <dgm:spPr/>
    </dgm:pt>
    <dgm:pt modelId="{14924464-91D9-4590-9FC7-5C409AF1DE56}" type="pres">
      <dgm:prSet presAssocID="{738A82FE-693C-4164-B029-CF5924F0BF99}" presName="sibTrans" presStyleLbl="sibTrans2D1" presStyleIdx="0" presStyleCnt="10"/>
      <dgm:spPr/>
    </dgm:pt>
    <dgm:pt modelId="{C39D12CB-58C1-478C-A91E-477EC015C8C4}" type="pres">
      <dgm:prSet presAssocID="{738A82FE-693C-4164-B029-CF5924F0BF99}" presName="connectorText" presStyleLbl="sibTrans2D1" presStyleIdx="0" presStyleCnt="10"/>
      <dgm:spPr/>
    </dgm:pt>
    <dgm:pt modelId="{4A06FF8E-BB37-4EA9-8EE5-9E0118C4284F}" type="pres">
      <dgm:prSet presAssocID="{4BFA54D5-BF0B-4BCA-A360-5D59349B408F}" presName="node" presStyleLbl="node1" presStyleIdx="1" presStyleCnt="11">
        <dgm:presLayoutVars>
          <dgm:bulletEnabled val="1"/>
        </dgm:presLayoutVars>
      </dgm:prSet>
      <dgm:spPr/>
    </dgm:pt>
    <dgm:pt modelId="{A5CDDB30-D127-4B95-B4E6-E391793F7ACA}" type="pres">
      <dgm:prSet presAssocID="{1D3239A9-B483-4DF8-BE66-857760766457}" presName="sibTrans" presStyleLbl="sibTrans2D1" presStyleIdx="1" presStyleCnt="10"/>
      <dgm:spPr/>
    </dgm:pt>
    <dgm:pt modelId="{B530836B-8BAA-4A04-874D-E3E56E7BA2E8}" type="pres">
      <dgm:prSet presAssocID="{1D3239A9-B483-4DF8-BE66-857760766457}" presName="connectorText" presStyleLbl="sibTrans2D1" presStyleIdx="1" presStyleCnt="10"/>
      <dgm:spPr/>
    </dgm:pt>
    <dgm:pt modelId="{4C37E42B-50D9-4284-A532-2E1D0CC50952}" type="pres">
      <dgm:prSet presAssocID="{3065A05A-9833-49F0-BF2C-4247127AB556}" presName="node" presStyleLbl="node1" presStyleIdx="2" presStyleCnt="11">
        <dgm:presLayoutVars>
          <dgm:bulletEnabled val="1"/>
        </dgm:presLayoutVars>
      </dgm:prSet>
      <dgm:spPr/>
    </dgm:pt>
    <dgm:pt modelId="{5AEFCD4C-920C-4B5F-AC92-A7D5B21AB4F2}" type="pres">
      <dgm:prSet presAssocID="{059CA552-18A8-4EC2-A3CB-4EEBA9FC9FCB}" presName="sibTrans" presStyleLbl="sibTrans2D1" presStyleIdx="2" presStyleCnt="10"/>
      <dgm:spPr/>
    </dgm:pt>
    <dgm:pt modelId="{0186B692-C05E-4B18-838D-3127AC526856}" type="pres">
      <dgm:prSet presAssocID="{059CA552-18A8-4EC2-A3CB-4EEBA9FC9FCB}" presName="connectorText" presStyleLbl="sibTrans2D1" presStyleIdx="2" presStyleCnt="10"/>
      <dgm:spPr/>
    </dgm:pt>
    <dgm:pt modelId="{A696C1B8-3B77-4647-B2F1-D2DD8590972B}" type="pres">
      <dgm:prSet presAssocID="{6873E6A1-C753-40BC-A9C1-ED07A71D7C8D}" presName="node" presStyleLbl="node1" presStyleIdx="3" presStyleCnt="11">
        <dgm:presLayoutVars>
          <dgm:bulletEnabled val="1"/>
        </dgm:presLayoutVars>
      </dgm:prSet>
      <dgm:spPr/>
    </dgm:pt>
    <dgm:pt modelId="{2E08BC41-1E9C-4381-8857-4E64B98331BD}" type="pres">
      <dgm:prSet presAssocID="{2B8408CB-C887-4C5F-908C-4E7BC4801CDF}" presName="sibTrans" presStyleLbl="sibTrans2D1" presStyleIdx="3" presStyleCnt="10"/>
      <dgm:spPr/>
    </dgm:pt>
    <dgm:pt modelId="{92E64A65-C445-4A4E-B4F9-F1C75B82EE4B}" type="pres">
      <dgm:prSet presAssocID="{2B8408CB-C887-4C5F-908C-4E7BC4801CDF}" presName="connectorText" presStyleLbl="sibTrans2D1" presStyleIdx="3" presStyleCnt="10"/>
      <dgm:spPr/>
    </dgm:pt>
    <dgm:pt modelId="{51B75C5F-4F98-46E3-9951-A516C00690EA}" type="pres">
      <dgm:prSet presAssocID="{DF7BB707-EA46-49AF-9BE4-F27381AA508D}" presName="node" presStyleLbl="node1" presStyleIdx="4" presStyleCnt="11">
        <dgm:presLayoutVars>
          <dgm:bulletEnabled val="1"/>
        </dgm:presLayoutVars>
      </dgm:prSet>
      <dgm:spPr/>
    </dgm:pt>
    <dgm:pt modelId="{D5121B4D-6158-407C-B965-124E6E6E2C47}" type="pres">
      <dgm:prSet presAssocID="{19A8BC7D-D79E-49BB-84DB-A3849A36CD9F}" presName="sibTrans" presStyleLbl="sibTrans2D1" presStyleIdx="4" presStyleCnt="10"/>
      <dgm:spPr/>
    </dgm:pt>
    <dgm:pt modelId="{6B03297B-5EE1-4E7A-8CC8-19AD2A44ED46}" type="pres">
      <dgm:prSet presAssocID="{19A8BC7D-D79E-49BB-84DB-A3849A36CD9F}" presName="connectorText" presStyleLbl="sibTrans2D1" presStyleIdx="4" presStyleCnt="10"/>
      <dgm:spPr/>
    </dgm:pt>
    <dgm:pt modelId="{621A1F9D-0C5B-42C8-8820-7FDEA1A2F66D}" type="pres">
      <dgm:prSet presAssocID="{6C66423E-992D-47CD-8A33-CA085BEF6B5E}" presName="node" presStyleLbl="node1" presStyleIdx="5" presStyleCnt="11">
        <dgm:presLayoutVars>
          <dgm:bulletEnabled val="1"/>
        </dgm:presLayoutVars>
      </dgm:prSet>
      <dgm:spPr/>
    </dgm:pt>
    <dgm:pt modelId="{B0C960AE-CA6F-4348-9FAB-27F04A4A52E9}" type="pres">
      <dgm:prSet presAssocID="{406DD1F2-76C4-4615-8096-1745B7A39EDE}" presName="sibTrans" presStyleLbl="sibTrans2D1" presStyleIdx="5" presStyleCnt="10"/>
      <dgm:spPr/>
    </dgm:pt>
    <dgm:pt modelId="{6671C2F5-BB38-4993-B52B-F2B3779A9063}" type="pres">
      <dgm:prSet presAssocID="{406DD1F2-76C4-4615-8096-1745B7A39EDE}" presName="connectorText" presStyleLbl="sibTrans2D1" presStyleIdx="5" presStyleCnt="10"/>
      <dgm:spPr/>
    </dgm:pt>
    <dgm:pt modelId="{9CD9F534-0732-4D0C-8AA8-A889A9D97D43}" type="pres">
      <dgm:prSet presAssocID="{4D828815-14D1-41C8-9FE6-40BECFC10096}" presName="node" presStyleLbl="node1" presStyleIdx="6" presStyleCnt="11">
        <dgm:presLayoutVars>
          <dgm:bulletEnabled val="1"/>
        </dgm:presLayoutVars>
      </dgm:prSet>
      <dgm:spPr/>
    </dgm:pt>
    <dgm:pt modelId="{E4E2F1C3-B783-4136-89C2-E265D680D051}" type="pres">
      <dgm:prSet presAssocID="{F99971DB-32FA-498C-B9ED-0570A4584C65}" presName="sibTrans" presStyleLbl="sibTrans2D1" presStyleIdx="6" presStyleCnt="10"/>
      <dgm:spPr/>
    </dgm:pt>
    <dgm:pt modelId="{F8088293-5198-495A-B3A6-B1B485B39BD4}" type="pres">
      <dgm:prSet presAssocID="{F99971DB-32FA-498C-B9ED-0570A4584C65}" presName="connectorText" presStyleLbl="sibTrans2D1" presStyleIdx="6" presStyleCnt="10"/>
      <dgm:spPr/>
    </dgm:pt>
    <dgm:pt modelId="{28104275-800B-4C95-8F81-183B6B13CFBF}" type="pres">
      <dgm:prSet presAssocID="{C70126E2-933E-40FA-A6A3-D48371649196}" presName="node" presStyleLbl="node1" presStyleIdx="7" presStyleCnt="11">
        <dgm:presLayoutVars>
          <dgm:bulletEnabled val="1"/>
        </dgm:presLayoutVars>
      </dgm:prSet>
      <dgm:spPr/>
    </dgm:pt>
    <dgm:pt modelId="{F1D49E23-C325-4341-826E-4A1971ECBB70}" type="pres">
      <dgm:prSet presAssocID="{46517E80-C1CB-430F-A85B-7CBB002DA33E}" presName="sibTrans" presStyleLbl="sibTrans2D1" presStyleIdx="7" presStyleCnt="10"/>
      <dgm:spPr/>
    </dgm:pt>
    <dgm:pt modelId="{12823C7F-6D7A-4604-A719-3F87D2CD5C98}" type="pres">
      <dgm:prSet presAssocID="{46517E80-C1CB-430F-A85B-7CBB002DA33E}" presName="connectorText" presStyleLbl="sibTrans2D1" presStyleIdx="7" presStyleCnt="10"/>
      <dgm:spPr/>
    </dgm:pt>
    <dgm:pt modelId="{C56F3CF3-769B-4066-87D0-7B017D125E23}" type="pres">
      <dgm:prSet presAssocID="{7B9AC936-722C-40BE-9261-241F7768880E}" presName="node" presStyleLbl="node1" presStyleIdx="8" presStyleCnt="11">
        <dgm:presLayoutVars>
          <dgm:bulletEnabled val="1"/>
        </dgm:presLayoutVars>
      </dgm:prSet>
      <dgm:spPr/>
    </dgm:pt>
    <dgm:pt modelId="{967A36FC-6419-47A6-98D9-2A0981CDE5E6}" type="pres">
      <dgm:prSet presAssocID="{FA5DE45D-BD5F-4748-B03A-FF6D8AC38D06}" presName="sibTrans" presStyleLbl="sibTrans2D1" presStyleIdx="8" presStyleCnt="10"/>
      <dgm:spPr/>
    </dgm:pt>
    <dgm:pt modelId="{CD2FE0F8-E73B-4882-B9B4-EE3BC10676F1}" type="pres">
      <dgm:prSet presAssocID="{FA5DE45D-BD5F-4748-B03A-FF6D8AC38D06}" presName="connectorText" presStyleLbl="sibTrans2D1" presStyleIdx="8" presStyleCnt="10"/>
      <dgm:spPr/>
    </dgm:pt>
    <dgm:pt modelId="{4516051E-77FD-4886-9A9E-03E8BEE28CDE}" type="pres">
      <dgm:prSet presAssocID="{49DC88AE-107A-461E-A8D2-2330F4CCBB0C}" presName="node" presStyleLbl="node1" presStyleIdx="9" presStyleCnt="11">
        <dgm:presLayoutVars>
          <dgm:bulletEnabled val="1"/>
        </dgm:presLayoutVars>
      </dgm:prSet>
      <dgm:spPr/>
    </dgm:pt>
    <dgm:pt modelId="{07698285-ABA7-4560-AA0D-B5F77D7D91A7}" type="pres">
      <dgm:prSet presAssocID="{C6ED94F2-E3A4-49CB-B0DE-1712C591C32F}" presName="sibTrans" presStyleLbl="sibTrans2D1" presStyleIdx="9" presStyleCnt="10"/>
      <dgm:spPr/>
    </dgm:pt>
    <dgm:pt modelId="{4BB2B0C6-D59E-4443-A292-9EC721BE7ADF}" type="pres">
      <dgm:prSet presAssocID="{C6ED94F2-E3A4-49CB-B0DE-1712C591C32F}" presName="connectorText" presStyleLbl="sibTrans2D1" presStyleIdx="9" presStyleCnt="10"/>
      <dgm:spPr/>
    </dgm:pt>
    <dgm:pt modelId="{3E60082D-961C-4E49-9C6D-8B2F9C1C3E57}" type="pres">
      <dgm:prSet presAssocID="{D17408DD-8D96-4B3D-B249-8384B8A4E90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26BF102-6B0B-476A-826F-9F29278CBE34}" type="presOf" srcId="{406DD1F2-76C4-4615-8096-1745B7A39EDE}" destId="{6671C2F5-BB38-4993-B52B-F2B3779A9063}" srcOrd="1" destOrd="0" presId="urn:microsoft.com/office/officeart/2005/8/layout/process5"/>
    <dgm:cxn modelId="{274C3919-384A-42F8-BB47-8CC9A3054E1F}" type="presOf" srcId="{1D3239A9-B483-4DF8-BE66-857760766457}" destId="{A5CDDB30-D127-4B95-B4E6-E391793F7ACA}" srcOrd="0" destOrd="0" presId="urn:microsoft.com/office/officeart/2005/8/layout/process5"/>
    <dgm:cxn modelId="{078AC919-2E8D-4F1B-8B19-33DEE7210308}" type="presOf" srcId="{FA5DE45D-BD5F-4748-B03A-FF6D8AC38D06}" destId="{967A36FC-6419-47A6-98D9-2A0981CDE5E6}" srcOrd="0" destOrd="0" presId="urn:microsoft.com/office/officeart/2005/8/layout/process5"/>
    <dgm:cxn modelId="{BE04771B-ED53-4094-81FB-2483513C60AD}" type="presOf" srcId="{46517E80-C1CB-430F-A85B-7CBB002DA33E}" destId="{F1D49E23-C325-4341-826E-4A1971ECBB70}" srcOrd="0" destOrd="0" presId="urn:microsoft.com/office/officeart/2005/8/layout/process5"/>
    <dgm:cxn modelId="{57AE131F-6011-47C1-A936-D0476939440B}" srcId="{FCD5D70A-E3C2-4DCE-8ED0-AEFE9F3B4368}" destId="{67F6E669-492F-4132-A861-ACCACDD27336}" srcOrd="0" destOrd="0" parTransId="{0F343A55-526F-4E8A-9842-AD6AF965F13B}" sibTransId="{738A82FE-693C-4164-B029-CF5924F0BF99}"/>
    <dgm:cxn modelId="{D1357821-C3D4-47AE-9A7B-B4405C471070}" type="presOf" srcId="{FCD5D70A-E3C2-4DCE-8ED0-AEFE9F3B4368}" destId="{10F4AB68-9BDB-41EB-89A8-AC9EC7B1536C}" srcOrd="0" destOrd="0" presId="urn:microsoft.com/office/officeart/2005/8/layout/process5"/>
    <dgm:cxn modelId="{9D613222-E15D-4F78-87B8-9F5C076461C1}" type="presOf" srcId="{4BFA54D5-BF0B-4BCA-A360-5D59349B408F}" destId="{4A06FF8E-BB37-4EA9-8EE5-9E0118C4284F}" srcOrd="0" destOrd="0" presId="urn:microsoft.com/office/officeart/2005/8/layout/process5"/>
    <dgm:cxn modelId="{6079022C-B645-4E55-9400-576CE521028C}" type="presOf" srcId="{C70126E2-933E-40FA-A6A3-D48371649196}" destId="{28104275-800B-4C95-8F81-183B6B13CFBF}" srcOrd="0" destOrd="0" presId="urn:microsoft.com/office/officeart/2005/8/layout/process5"/>
    <dgm:cxn modelId="{B06C612F-559F-44A4-81D9-4BD4A7FAD298}" srcId="{FCD5D70A-E3C2-4DCE-8ED0-AEFE9F3B4368}" destId="{7B9AC936-722C-40BE-9261-241F7768880E}" srcOrd="8" destOrd="0" parTransId="{B7CB13C4-7680-46E8-931E-198FA5C5E675}" sibTransId="{FA5DE45D-BD5F-4748-B03A-FF6D8AC38D06}"/>
    <dgm:cxn modelId="{202C173D-9833-4B45-85DD-A64EB9E2440F}" type="presOf" srcId="{F99971DB-32FA-498C-B9ED-0570A4584C65}" destId="{E4E2F1C3-B783-4136-89C2-E265D680D051}" srcOrd="0" destOrd="0" presId="urn:microsoft.com/office/officeart/2005/8/layout/process5"/>
    <dgm:cxn modelId="{0C83F440-6E6C-4CFA-B603-C62E9929C63C}" type="presOf" srcId="{46517E80-C1CB-430F-A85B-7CBB002DA33E}" destId="{12823C7F-6D7A-4604-A719-3F87D2CD5C98}" srcOrd="1" destOrd="0" presId="urn:microsoft.com/office/officeart/2005/8/layout/process5"/>
    <dgm:cxn modelId="{214E985C-7B89-499B-861F-533CB8E49536}" type="presOf" srcId="{6C66423E-992D-47CD-8A33-CA085BEF6B5E}" destId="{621A1F9D-0C5B-42C8-8820-7FDEA1A2F66D}" srcOrd="0" destOrd="0" presId="urn:microsoft.com/office/officeart/2005/8/layout/process5"/>
    <dgm:cxn modelId="{239F7744-3D8B-4BAC-90DB-6FB69AF931CF}" srcId="{FCD5D70A-E3C2-4DCE-8ED0-AEFE9F3B4368}" destId="{DF7BB707-EA46-49AF-9BE4-F27381AA508D}" srcOrd="4" destOrd="0" parTransId="{6CDD703B-ACC9-4B78-AFF4-89A773E7DA72}" sibTransId="{19A8BC7D-D79E-49BB-84DB-A3849A36CD9F}"/>
    <dgm:cxn modelId="{22A52366-CFF8-4291-BBD5-137CA2B1C3CE}" type="presOf" srcId="{406DD1F2-76C4-4615-8096-1745B7A39EDE}" destId="{B0C960AE-CA6F-4348-9FAB-27F04A4A52E9}" srcOrd="0" destOrd="0" presId="urn:microsoft.com/office/officeart/2005/8/layout/process5"/>
    <dgm:cxn modelId="{0A7ED34B-DCAB-4AEB-AFA8-384A8B92636B}" srcId="{FCD5D70A-E3C2-4DCE-8ED0-AEFE9F3B4368}" destId="{3065A05A-9833-49F0-BF2C-4247127AB556}" srcOrd="2" destOrd="0" parTransId="{2370EE65-EA50-49C4-86BD-29CA0453AC2D}" sibTransId="{059CA552-18A8-4EC2-A3CB-4EEBA9FC9FCB}"/>
    <dgm:cxn modelId="{46BFDB6B-E0AE-4C91-863F-DD8C7A88D467}" srcId="{FCD5D70A-E3C2-4DCE-8ED0-AEFE9F3B4368}" destId="{49DC88AE-107A-461E-A8D2-2330F4CCBB0C}" srcOrd="9" destOrd="0" parTransId="{FF578E50-D7E2-4DFD-A5F8-9A67C2291E57}" sibTransId="{C6ED94F2-E3A4-49CB-B0DE-1712C591C32F}"/>
    <dgm:cxn modelId="{43015B53-BC82-4201-8C14-63CFF4632D3C}" type="presOf" srcId="{C6ED94F2-E3A4-49CB-B0DE-1712C591C32F}" destId="{07698285-ABA7-4560-AA0D-B5F77D7D91A7}" srcOrd="0" destOrd="0" presId="urn:microsoft.com/office/officeart/2005/8/layout/process5"/>
    <dgm:cxn modelId="{BDA59575-AB1D-433A-B53C-A8191079A720}" srcId="{FCD5D70A-E3C2-4DCE-8ED0-AEFE9F3B4368}" destId="{C70126E2-933E-40FA-A6A3-D48371649196}" srcOrd="7" destOrd="0" parTransId="{5408CCD4-8F24-4321-B6F0-656878CB1B3D}" sibTransId="{46517E80-C1CB-430F-A85B-7CBB002DA33E}"/>
    <dgm:cxn modelId="{EF833057-1505-497B-B9B8-82F331E28220}" type="presOf" srcId="{059CA552-18A8-4EC2-A3CB-4EEBA9FC9FCB}" destId="{0186B692-C05E-4B18-838D-3127AC526856}" srcOrd="1" destOrd="0" presId="urn:microsoft.com/office/officeart/2005/8/layout/process5"/>
    <dgm:cxn modelId="{992F3957-0A30-4CC0-848B-CDFA4A011CD5}" type="presOf" srcId="{F99971DB-32FA-498C-B9ED-0570A4584C65}" destId="{F8088293-5198-495A-B3A6-B1B485B39BD4}" srcOrd="1" destOrd="0" presId="urn:microsoft.com/office/officeart/2005/8/layout/process5"/>
    <dgm:cxn modelId="{05107F5A-0876-4753-A2D8-1BF77137CFD6}" type="presOf" srcId="{49DC88AE-107A-461E-A8D2-2330F4CCBB0C}" destId="{4516051E-77FD-4886-9A9E-03E8BEE28CDE}" srcOrd="0" destOrd="0" presId="urn:microsoft.com/office/officeart/2005/8/layout/process5"/>
    <dgm:cxn modelId="{65B0917E-C7F6-4A8D-9689-025471E0C073}" srcId="{FCD5D70A-E3C2-4DCE-8ED0-AEFE9F3B4368}" destId="{D17408DD-8D96-4B3D-B249-8384B8A4E905}" srcOrd="10" destOrd="0" parTransId="{82C76056-3FB0-46C6-8F1F-DC51A0B87D78}" sibTransId="{AB07F83B-A60D-482F-9070-58E071EAE24C}"/>
    <dgm:cxn modelId="{DB533F7F-5AF7-4361-A79A-0C7C5C40F0CE}" type="presOf" srcId="{DF7BB707-EA46-49AF-9BE4-F27381AA508D}" destId="{51B75C5F-4F98-46E3-9951-A516C00690EA}" srcOrd="0" destOrd="0" presId="urn:microsoft.com/office/officeart/2005/8/layout/process5"/>
    <dgm:cxn modelId="{0A54E483-4FBC-4A23-BD84-7F15645D2F25}" type="presOf" srcId="{D17408DD-8D96-4B3D-B249-8384B8A4E905}" destId="{3E60082D-961C-4E49-9C6D-8B2F9C1C3E57}" srcOrd="0" destOrd="0" presId="urn:microsoft.com/office/officeart/2005/8/layout/process5"/>
    <dgm:cxn modelId="{F4D22884-2EA0-43B8-96C1-E8E1B1774A9B}" type="presOf" srcId="{C6ED94F2-E3A4-49CB-B0DE-1712C591C32F}" destId="{4BB2B0C6-D59E-4443-A292-9EC721BE7ADF}" srcOrd="1" destOrd="0" presId="urn:microsoft.com/office/officeart/2005/8/layout/process5"/>
    <dgm:cxn modelId="{94878896-D18F-4995-8CEB-5D002420C92D}" type="presOf" srcId="{3065A05A-9833-49F0-BF2C-4247127AB556}" destId="{4C37E42B-50D9-4284-A532-2E1D0CC50952}" srcOrd="0" destOrd="0" presId="urn:microsoft.com/office/officeart/2005/8/layout/process5"/>
    <dgm:cxn modelId="{3E4656A6-BED6-4D74-A6A2-A8301094C6EE}" srcId="{FCD5D70A-E3C2-4DCE-8ED0-AEFE9F3B4368}" destId="{6873E6A1-C753-40BC-A9C1-ED07A71D7C8D}" srcOrd="3" destOrd="0" parTransId="{367A2FC9-98B7-48D1-9563-B2A0850CD985}" sibTransId="{2B8408CB-C887-4C5F-908C-4E7BC4801CDF}"/>
    <dgm:cxn modelId="{B67227AE-F09A-458B-AC24-817EA6247606}" type="presOf" srcId="{1D3239A9-B483-4DF8-BE66-857760766457}" destId="{B530836B-8BAA-4A04-874D-E3E56E7BA2E8}" srcOrd="1" destOrd="0" presId="urn:microsoft.com/office/officeart/2005/8/layout/process5"/>
    <dgm:cxn modelId="{0CE1D2B6-F960-4733-B201-1FEDFF895697}" srcId="{FCD5D70A-E3C2-4DCE-8ED0-AEFE9F3B4368}" destId="{4BFA54D5-BF0B-4BCA-A360-5D59349B408F}" srcOrd="1" destOrd="0" parTransId="{B60B7E36-67EC-4F12-9555-DE3A38A3A722}" sibTransId="{1D3239A9-B483-4DF8-BE66-857760766457}"/>
    <dgm:cxn modelId="{F907A1B8-00BD-4D77-B21A-4F42298B3042}" type="presOf" srcId="{FA5DE45D-BD5F-4748-B03A-FF6D8AC38D06}" destId="{CD2FE0F8-E73B-4882-B9B4-EE3BC10676F1}" srcOrd="1" destOrd="0" presId="urn:microsoft.com/office/officeart/2005/8/layout/process5"/>
    <dgm:cxn modelId="{924988BA-8D05-4C2B-8179-57075C932CAF}" type="presOf" srcId="{19A8BC7D-D79E-49BB-84DB-A3849A36CD9F}" destId="{D5121B4D-6158-407C-B965-124E6E6E2C47}" srcOrd="0" destOrd="0" presId="urn:microsoft.com/office/officeart/2005/8/layout/process5"/>
    <dgm:cxn modelId="{21B6A5BB-C2DF-4697-944E-4109869B2786}" type="presOf" srcId="{059CA552-18A8-4EC2-A3CB-4EEBA9FC9FCB}" destId="{5AEFCD4C-920C-4B5F-AC92-A7D5B21AB4F2}" srcOrd="0" destOrd="0" presId="urn:microsoft.com/office/officeart/2005/8/layout/process5"/>
    <dgm:cxn modelId="{C2CD2BC1-A29D-43F5-9B27-9793CEAC329D}" type="presOf" srcId="{2B8408CB-C887-4C5F-908C-4E7BC4801CDF}" destId="{2E08BC41-1E9C-4381-8857-4E64B98331BD}" srcOrd="0" destOrd="0" presId="urn:microsoft.com/office/officeart/2005/8/layout/process5"/>
    <dgm:cxn modelId="{2A8F1EC3-A8CD-4452-A12F-32B28763B60E}" srcId="{FCD5D70A-E3C2-4DCE-8ED0-AEFE9F3B4368}" destId="{4D828815-14D1-41C8-9FE6-40BECFC10096}" srcOrd="6" destOrd="0" parTransId="{1C8768C6-CF1C-4DFB-9334-A07EDB4F6928}" sibTransId="{F99971DB-32FA-498C-B9ED-0570A4584C65}"/>
    <dgm:cxn modelId="{18539AC9-8D43-48A1-8638-08DBB6E8AA15}" type="presOf" srcId="{7B9AC936-722C-40BE-9261-241F7768880E}" destId="{C56F3CF3-769B-4066-87D0-7B017D125E23}" srcOrd="0" destOrd="0" presId="urn:microsoft.com/office/officeart/2005/8/layout/process5"/>
    <dgm:cxn modelId="{7591F4D6-796E-45BE-9AD3-B4F32C5F25BA}" type="presOf" srcId="{67F6E669-492F-4132-A861-ACCACDD27336}" destId="{4AE7C53F-90AF-4BD4-B13E-D85B02E5264E}" srcOrd="0" destOrd="0" presId="urn:microsoft.com/office/officeart/2005/8/layout/process5"/>
    <dgm:cxn modelId="{58FFB7E0-81F9-4A50-B47D-D191B1299B9F}" srcId="{FCD5D70A-E3C2-4DCE-8ED0-AEFE9F3B4368}" destId="{6C66423E-992D-47CD-8A33-CA085BEF6B5E}" srcOrd="5" destOrd="0" parTransId="{1ECE954C-5D45-4B4B-8CEA-98224A7DEB95}" sibTransId="{406DD1F2-76C4-4615-8096-1745B7A39EDE}"/>
    <dgm:cxn modelId="{C23DCAE5-BE36-47DA-B126-B91BB7A27C4F}" type="presOf" srcId="{738A82FE-693C-4164-B029-CF5924F0BF99}" destId="{C39D12CB-58C1-478C-A91E-477EC015C8C4}" srcOrd="1" destOrd="0" presId="urn:microsoft.com/office/officeart/2005/8/layout/process5"/>
    <dgm:cxn modelId="{F688DEEB-4D21-4E04-A5EB-0B83780C786A}" type="presOf" srcId="{6873E6A1-C753-40BC-A9C1-ED07A71D7C8D}" destId="{A696C1B8-3B77-4647-B2F1-D2DD8590972B}" srcOrd="0" destOrd="0" presId="urn:microsoft.com/office/officeart/2005/8/layout/process5"/>
    <dgm:cxn modelId="{72DC93EF-9F20-4C93-91EC-BCE0B95A6DF6}" type="presOf" srcId="{4D828815-14D1-41C8-9FE6-40BECFC10096}" destId="{9CD9F534-0732-4D0C-8AA8-A889A9D97D43}" srcOrd="0" destOrd="0" presId="urn:microsoft.com/office/officeart/2005/8/layout/process5"/>
    <dgm:cxn modelId="{88D0E4EF-179E-4F2F-B917-CF9B0FF8CC2C}" type="presOf" srcId="{19A8BC7D-D79E-49BB-84DB-A3849A36CD9F}" destId="{6B03297B-5EE1-4E7A-8CC8-19AD2A44ED46}" srcOrd="1" destOrd="0" presId="urn:microsoft.com/office/officeart/2005/8/layout/process5"/>
    <dgm:cxn modelId="{8CC613F0-F400-4EFA-9178-03D3AA870BFD}" type="presOf" srcId="{738A82FE-693C-4164-B029-CF5924F0BF99}" destId="{14924464-91D9-4590-9FC7-5C409AF1DE56}" srcOrd="0" destOrd="0" presId="urn:microsoft.com/office/officeart/2005/8/layout/process5"/>
    <dgm:cxn modelId="{66A2C6FA-4938-41A8-9D6E-D6F0ABCF29AB}" type="presOf" srcId="{2B8408CB-C887-4C5F-908C-4E7BC4801CDF}" destId="{92E64A65-C445-4A4E-B4F9-F1C75B82EE4B}" srcOrd="1" destOrd="0" presId="urn:microsoft.com/office/officeart/2005/8/layout/process5"/>
    <dgm:cxn modelId="{E499D59D-1DC3-4889-9C15-514BD8C8B053}" type="presParOf" srcId="{10F4AB68-9BDB-41EB-89A8-AC9EC7B1536C}" destId="{4AE7C53F-90AF-4BD4-B13E-D85B02E5264E}" srcOrd="0" destOrd="0" presId="urn:microsoft.com/office/officeart/2005/8/layout/process5"/>
    <dgm:cxn modelId="{3298561B-7C73-44F3-A30E-A1D9F55F1D46}" type="presParOf" srcId="{10F4AB68-9BDB-41EB-89A8-AC9EC7B1536C}" destId="{14924464-91D9-4590-9FC7-5C409AF1DE56}" srcOrd="1" destOrd="0" presId="urn:microsoft.com/office/officeart/2005/8/layout/process5"/>
    <dgm:cxn modelId="{E1D90075-3493-428A-95FA-474908600E27}" type="presParOf" srcId="{14924464-91D9-4590-9FC7-5C409AF1DE56}" destId="{C39D12CB-58C1-478C-A91E-477EC015C8C4}" srcOrd="0" destOrd="0" presId="urn:microsoft.com/office/officeart/2005/8/layout/process5"/>
    <dgm:cxn modelId="{7F051747-E528-478E-94C3-E26DC8C8BB55}" type="presParOf" srcId="{10F4AB68-9BDB-41EB-89A8-AC9EC7B1536C}" destId="{4A06FF8E-BB37-4EA9-8EE5-9E0118C4284F}" srcOrd="2" destOrd="0" presId="urn:microsoft.com/office/officeart/2005/8/layout/process5"/>
    <dgm:cxn modelId="{027C8D9A-300B-4804-9D3A-AF3107E7530B}" type="presParOf" srcId="{10F4AB68-9BDB-41EB-89A8-AC9EC7B1536C}" destId="{A5CDDB30-D127-4B95-B4E6-E391793F7ACA}" srcOrd="3" destOrd="0" presId="urn:microsoft.com/office/officeart/2005/8/layout/process5"/>
    <dgm:cxn modelId="{8E676309-71F6-4912-B4B5-9ED408D03746}" type="presParOf" srcId="{A5CDDB30-D127-4B95-B4E6-E391793F7ACA}" destId="{B530836B-8BAA-4A04-874D-E3E56E7BA2E8}" srcOrd="0" destOrd="0" presId="urn:microsoft.com/office/officeart/2005/8/layout/process5"/>
    <dgm:cxn modelId="{77EDA46A-396B-40D9-AE6C-498C4A5657F4}" type="presParOf" srcId="{10F4AB68-9BDB-41EB-89A8-AC9EC7B1536C}" destId="{4C37E42B-50D9-4284-A532-2E1D0CC50952}" srcOrd="4" destOrd="0" presId="urn:microsoft.com/office/officeart/2005/8/layout/process5"/>
    <dgm:cxn modelId="{399B28BB-94D4-4011-8A10-66C7223234AC}" type="presParOf" srcId="{10F4AB68-9BDB-41EB-89A8-AC9EC7B1536C}" destId="{5AEFCD4C-920C-4B5F-AC92-A7D5B21AB4F2}" srcOrd="5" destOrd="0" presId="urn:microsoft.com/office/officeart/2005/8/layout/process5"/>
    <dgm:cxn modelId="{9068386D-176A-4708-98A9-D6F4DEDFBD13}" type="presParOf" srcId="{5AEFCD4C-920C-4B5F-AC92-A7D5B21AB4F2}" destId="{0186B692-C05E-4B18-838D-3127AC526856}" srcOrd="0" destOrd="0" presId="urn:microsoft.com/office/officeart/2005/8/layout/process5"/>
    <dgm:cxn modelId="{CD14BFEE-CC66-4CF0-BD7F-F4645EEDE983}" type="presParOf" srcId="{10F4AB68-9BDB-41EB-89A8-AC9EC7B1536C}" destId="{A696C1B8-3B77-4647-B2F1-D2DD8590972B}" srcOrd="6" destOrd="0" presId="urn:microsoft.com/office/officeart/2005/8/layout/process5"/>
    <dgm:cxn modelId="{21D8888E-5612-4790-885A-C8CAAA60E0C2}" type="presParOf" srcId="{10F4AB68-9BDB-41EB-89A8-AC9EC7B1536C}" destId="{2E08BC41-1E9C-4381-8857-4E64B98331BD}" srcOrd="7" destOrd="0" presId="urn:microsoft.com/office/officeart/2005/8/layout/process5"/>
    <dgm:cxn modelId="{457126C5-C18F-43D9-997C-A239850E7129}" type="presParOf" srcId="{2E08BC41-1E9C-4381-8857-4E64B98331BD}" destId="{92E64A65-C445-4A4E-B4F9-F1C75B82EE4B}" srcOrd="0" destOrd="0" presId="urn:microsoft.com/office/officeart/2005/8/layout/process5"/>
    <dgm:cxn modelId="{8F192B85-8063-4560-B27A-A55266E05ABF}" type="presParOf" srcId="{10F4AB68-9BDB-41EB-89A8-AC9EC7B1536C}" destId="{51B75C5F-4F98-46E3-9951-A516C00690EA}" srcOrd="8" destOrd="0" presId="urn:microsoft.com/office/officeart/2005/8/layout/process5"/>
    <dgm:cxn modelId="{51AD1EC4-05E3-4EBE-A612-E03F4F330315}" type="presParOf" srcId="{10F4AB68-9BDB-41EB-89A8-AC9EC7B1536C}" destId="{D5121B4D-6158-407C-B965-124E6E6E2C47}" srcOrd="9" destOrd="0" presId="urn:microsoft.com/office/officeart/2005/8/layout/process5"/>
    <dgm:cxn modelId="{B98408E4-E4E4-4E5C-85C8-110A81720B5D}" type="presParOf" srcId="{D5121B4D-6158-407C-B965-124E6E6E2C47}" destId="{6B03297B-5EE1-4E7A-8CC8-19AD2A44ED46}" srcOrd="0" destOrd="0" presId="urn:microsoft.com/office/officeart/2005/8/layout/process5"/>
    <dgm:cxn modelId="{5BA8EB7C-44E0-43B4-9358-0F6E8AADB27F}" type="presParOf" srcId="{10F4AB68-9BDB-41EB-89A8-AC9EC7B1536C}" destId="{621A1F9D-0C5B-42C8-8820-7FDEA1A2F66D}" srcOrd="10" destOrd="0" presId="urn:microsoft.com/office/officeart/2005/8/layout/process5"/>
    <dgm:cxn modelId="{D1AA7424-B2F1-439D-8E5B-EBF289EDCECA}" type="presParOf" srcId="{10F4AB68-9BDB-41EB-89A8-AC9EC7B1536C}" destId="{B0C960AE-CA6F-4348-9FAB-27F04A4A52E9}" srcOrd="11" destOrd="0" presId="urn:microsoft.com/office/officeart/2005/8/layout/process5"/>
    <dgm:cxn modelId="{92F44E8E-397D-4763-BEA1-99110A6307AE}" type="presParOf" srcId="{B0C960AE-CA6F-4348-9FAB-27F04A4A52E9}" destId="{6671C2F5-BB38-4993-B52B-F2B3779A9063}" srcOrd="0" destOrd="0" presId="urn:microsoft.com/office/officeart/2005/8/layout/process5"/>
    <dgm:cxn modelId="{19262D4F-3F32-4420-9726-E0736010557D}" type="presParOf" srcId="{10F4AB68-9BDB-41EB-89A8-AC9EC7B1536C}" destId="{9CD9F534-0732-4D0C-8AA8-A889A9D97D43}" srcOrd="12" destOrd="0" presId="urn:microsoft.com/office/officeart/2005/8/layout/process5"/>
    <dgm:cxn modelId="{C473B22F-921C-4B74-9853-34B656647B8F}" type="presParOf" srcId="{10F4AB68-9BDB-41EB-89A8-AC9EC7B1536C}" destId="{E4E2F1C3-B783-4136-89C2-E265D680D051}" srcOrd="13" destOrd="0" presId="urn:microsoft.com/office/officeart/2005/8/layout/process5"/>
    <dgm:cxn modelId="{F39C40D5-C2A8-43D3-B799-D7094F62FAA0}" type="presParOf" srcId="{E4E2F1C3-B783-4136-89C2-E265D680D051}" destId="{F8088293-5198-495A-B3A6-B1B485B39BD4}" srcOrd="0" destOrd="0" presId="urn:microsoft.com/office/officeart/2005/8/layout/process5"/>
    <dgm:cxn modelId="{BB042F94-4C53-4095-A61A-110EFE4738C8}" type="presParOf" srcId="{10F4AB68-9BDB-41EB-89A8-AC9EC7B1536C}" destId="{28104275-800B-4C95-8F81-183B6B13CFBF}" srcOrd="14" destOrd="0" presId="urn:microsoft.com/office/officeart/2005/8/layout/process5"/>
    <dgm:cxn modelId="{4F17027C-DBDC-403A-B48A-51FE982BBEE0}" type="presParOf" srcId="{10F4AB68-9BDB-41EB-89A8-AC9EC7B1536C}" destId="{F1D49E23-C325-4341-826E-4A1971ECBB70}" srcOrd="15" destOrd="0" presId="urn:microsoft.com/office/officeart/2005/8/layout/process5"/>
    <dgm:cxn modelId="{7182F287-09E9-4275-BA4A-4AADE5C1ACF7}" type="presParOf" srcId="{F1D49E23-C325-4341-826E-4A1971ECBB70}" destId="{12823C7F-6D7A-4604-A719-3F87D2CD5C98}" srcOrd="0" destOrd="0" presId="urn:microsoft.com/office/officeart/2005/8/layout/process5"/>
    <dgm:cxn modelId="{8142F49B-E6B4-4940-834B-7CF643A49D2B}" type="presParOf" srcId="{10F4AB68-9BDB-41EB-89A8-AC9EC7B1536C}" destId="{C56F3CF3-769B-4066-87D0-7B017D125E23}" srcOrd="16" destOrd="0" presId="urn:microsoft.com/office/officeart/2005/8/layout/process5"/>
    <dgm:cxn modelId="{AF0E0A7B-D574-491E-AB2A-962FB92A3B21}" type="presParOf" srcId="{10F4AB68-9BDB-41EB-89A8-AC9EC7B1536C}" destId="{967A36FC-6419-47A6-98D9-2A0981CDE5E6}" srcOrd="17" destOrd="0" presId="urn:microsoft.com/office/officeart/2005/8/layout/process5"/>
    <dgm:cxn modelId="{7F530A9C-C6D4-4719-8444-8E54E2C520DC}" type="presParOf" srcId="{967A36FC-6419-47A6-98D9-2A0981CDE5E6}" destId="{CD2FE0F8-E73B-4882-B9B4-EE3BC10676F1}" srcOrd="0" destOrd="0" presId="urn:microsoft.com/office/officeart/2005/8/layout/process5"/>
    <dgm:cxn modelId="{ACE92D49-E0EB-4BCE-BE76-11DD3593C49B}" type="presParOf" srcId="{10F4AB68-9BDB-41EB-89A8-AC9EC7B1536C}" destId="{4516051E-77FD-4886-9A9E-03E8BEE28CDE}" srcOrd="18" destOrd="0" presId="urn:microsoft.com/office/officeart/2005/8/layout/process5"/>
    <dgm:cxn modelId="{C56EC36F-3DC6-4D61-94C3-AF677D0C590A}" type="presParOf" srcId="{10F4AB68-9BDB-41EB-89A8-AC9EC7B1536C}" destId="{07698285-ABA7-4560-AA0D-B5F77D7D91A7}" srcOrd="19" destOrd="0" presId="urn:microsoft.com/office/officeart/2005/8/layout/process5"/>
    <dgm:cxn modelId="{41E7E2F5-3CD1-4ED4-87E5-BDCC672A4B5D}" type="presParOf" srcId="{07698285-ABA7-4560-AA0D-B5F77D7D91A7}" destId="{4BB2B0C6-D59E-4443-A292-9EC721BE7ADF}" srcOrd="0" destOrd="0" presId="urn:microsoft.com/office/officeart/2005/8/layout/process5"/>
    <dgm:cxn modelId="{B02E4768-4F59-4980-B3AB-5125879B7A9B}" type="presParOf" srcId="{10F4AB68-9BDB-41EB-89A8-AC9EC7B1536C}" destId="{3E60082D-961C-4E49-9C6D-8B2F9C1C3E57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83D6E0-08F7-40A2-9FA5-9D83DE3FCA72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CE054B7E-9AA7-482F-BA57-06BE289CEACD}">
      <dgm:prSet phldrT="[Tekst]" custT="1"/>
      <dgm:spPr/>
      <dgm:t>
        <a:bodyPr/>
        <a:lstStyle/>
        <a:p>
          <a:r>
            <a:rPr lang="hr-HR" sz="1400" dirty="0"/>
            <a:t>Provedbe projekta je isključiva odgovornost Korisnika</a:t>
          </a:r>
        </a:p>
      </dgm:t>
    </dgm:pt>
    <dgm:pt modelId="{86CC03EC-704A-4908-9C70-83D0F46CE4CD}" type="parTrans" cxnId="{F97D4398-07D9-4181-A134-C5C81B41AA2C}">
      <dgm:prSet/>
      <dgm:spPr/>
      <dgm:t>
        <a:bodyPr/>
        <a:lstStyle/>
        <a:p>
          <a:endParaRPr lang="hr-HR" sz="3200"/>
        </a:p>
      </dgm:t>
    </dgm:pt>
    <dgm:pt modelId="{8B1AD46B-7905-4F5E-9396-2120EE5FBAD7}" type="sibTrans" cxnId="{F97D4398-07D9-4181-A134-C5C81B41AA2C}">
      <dgm:prSet/>
      <dgm:spPr/>
      <dgm:t>
        <a:bodyPr/>
        <a:lstStyle/>
        <a:p>
          <a:endParaRPr lang="hr-HR" sz="3200"/>
        </a:p>
      </dgm:t>
    </dgm:pt>
    <dgm:pt modelId="{EB66A3C6-3F24-4B15-B041-FD5046BA705B}">
      <dgm:prSet phldrT="[Tekst]" custT="1"/>
      <dgm:spPr/>
      <dgm:t>
        <a:bodyPr/>
        <a:lstStyle/>
        <a:p>
          <a:r>
            <a:rPr lang="hr-HR" sz="1400" dirty="0"/>
            <a:t>Postupak nabave – pridržavanje uvjeta definiranih ugovorima nakon provedenih postupaka nabave</a:t>
          </a:r>
        </a:p>
      </dgm:t>
    </dgm:pt>
    <dgm:pt modelId="{9B6747F8-7808-4FB4-8A48-E300761DB442}" type="parTrans" cxnId="{5A4D925E-EDD5-4655-B6B4-9EFDD29769B0}">
      <dgm:prSet/>
      <dgm:spPr/>
      <dgm:t>
        <a:bodyPr/>
        <a:lstStyle/>
        <a:p>
          <a:endParaRPr lang="hr-HR" sz="3200"/>
        </a:p>
      </dgm:t>
    </dgm:pt>
    <dgm:pt modelId="{0BCC71E2-728A-4247-834F-0407D50051AF}" type="sibTrans" cxnId="{5A4D925E-EDD5-4655-B6B4-9EFDD29769B0}">
      <dgm:prSet/>
      <dgm:spPr/>
      <dgm:t>
        <a:bodyPr/>
        <a:lstStyle/>
        <a:p>
          <a:endParaRPr lang="hr-HR" sz="3200"/>
        </a:p>
      </dgm:t>
    </dgm:pt>
    <dgm:pt modelId="{52DB85E3-FD96-4511-92F1-C67B30F9C9B9}">
      <dgm:prSet phldrT="[Tekst]" custT="1"/>
      <dgm:spPr/>
      <dgm:t>
        <a:bodyPr/>
        <a:lstStyle/>
        <a:p>
          <a:r>
            <a:rPr lang="hr-HR" sz="1400" dirty="0"/>
            <a:t>Državne potpore i de minimis</a:t>
          </a:r>
        </a:p>
      </dgm:t>
    </dgm:pt>
    <dgm:pt modelId="{B84A19BB-05EA-474D-B554-14BB8D255082}" type="parTrans" cxnId="{A16168BB-A5B2-4079-A67D-0FB12320D68E}">
      <dgm:prSet/>
      <dgm:spPr/>
      <dgm:t>
        <a:bodyPr/>
        <a:lstStyle/>
        <a:p>
          <a:endParaRPr lang="hr-HR" sz="3200"/>
        </a:p>
      </dgm:t>
    </dgm:pt>
    <dgm:pt modelId="{2340D0FA-A191-4AFB-94C3-000B2C1E6E18}" type="sibTrans" cxnId="{A16168BB-A5B2-4079-A67D-0FB12320D68E}">
      <dgm:prSet/>
      <dgm:spPr/>
      <dgm:t>
        <a:bodyPr/>
        <a:lstStyle/>
        <a:p>
          <a:endParaRPr lang="hr-HR" sz="3200"/>
        </a:p>
      </dgm:t>
    </dgm:pt>
    <dgm:pt modelId="{3B8C871E-069D-4E1B-84FD-CA2A855312B3}">
      <dgm:prSet phldrT="[Tekst]" custT="1"/>
      <dgm:spPr/>
      <dgm:t>
        <a:bodyPr/>
        <a:lstStyle/>
        <a:p>
          <a:r>
            <a:rPr lang="hr-HR" sz="1400" dirty="0"/>
            <a:t>Sukob interesa, „ne nanošenje bitne štete”, registar stvarnih vlasnika, dvostruko financiranje</a:t>
          </a:r>
        </a:p>
      </dgm:t>
    </dgm:pt>
    <dgm:pt modelId="{41FC582A-34B3-43AA-82E8-476D66A0DE72}" type="parTrans" cxnId="{DF9FD4DF-07B6-40E7-AD17-496DACCBDE2F}">
      <dgm:prSet/>
      <dgm:spPr/>
      <dgm:t>
        <a:bodyPr/>
        <a:lstStyle/>
        <a:p>
          <a:endParaRPr lang="hr-HR" sz="3200"/>
        </a:p>
      </dgm:t>
    </dgm:pt>
    <dgm:pt modelId="{EAD93B11-2375-45D8-8DE1-2728018C83B4}" type="sibTrans" cxnId="{DF9FD4DF-07B6-40E7-AD17-496DACCBDE2F}">
      <dgm:prSet/>
      <dgm:spPr/>
      <dgm:t>
        <a:bodyPr/>
        <a:lstStyle/>
        <a:p>
          <a:endParaRPr lang="hr-HR" sz="3200"/>
        </a:p>
      </dgm:t>
    </dgm:pt>
    <dgm:pt modelId="{6A9CECDF-1243-4FA7-8400-B7BE114D14FE}" type="pres">
      <dgm:prSet presAssocID="{EC83D6E0-08F7-40A2-9FA5-9D83DE3FCA72}" presName="linear" presStyleCnt="0">
        <dgm:presLayoutVars>
          <dgm:dir/>
          <dgm:animLvl val="lvl"/>
          <dgm:resizeHandles val="exact"/>
        </dgm:presLayoutVars>
      </dgm:prSet>
      <dgm:spPr/>
    </dgm:pt>
    <dgm:pt modelId="{ECC722C2-8EC3-4559-A3C8-8AC9A498199E}" type="pres">
      <dgm:prSet presAssocID="{CE054B7E-9AA7-482F-BA57-06BE289CEACD}" presName="parentLin" presStyleCnt="0"/>
      <dgm:spPr/>
    </dgm:pt>
    <dgm:pt modelId="{DACFE59C-88AB-48B9-ABE3-072BF1112804}" type="pres">
      <dgm:prSet presAssocID="{CE054B7E-9AA7-482F-BA57-06BE289CEACD}" presName="parentLeftMargin" presStyleLbl="node1" presStyleIdx="0" presStyleCnt="4"/>
      <dgm:spPr/>
    </dgm:pt>
    <dgm:pt modelId="{A188E994-83C1-4854-BD1B-9AFD6DC82C8F}" type="pres">
      <dgm:prSet presAssocID="{CE054B7E-9AA7-482F-BA57-06BE289CEA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54A68D-6457-4784-A3C3-6D272E470AAF}" type="pres">
      <dgm:prSet presAssocID="{CE054B7E-9AA7-482F-BA57-06BE289CEACD}" presName="negativeSpace" presStyleCnt="0"/>
      <dgm:spPr/>
    </dgm:pt>
    <dgm:pt modelId="{694FB97C-7033-428A-85D7-4D8DA5050BC2}" type="pres">
      <dgm:prSet presAssocID="{CE054B7E-9AA7-482F-BA57-06BE289CEACD}" presName="childText" presStyleLbl="conFgAcc1" presStyleIdx="0" presStyleCnt="4">
        <dgm:presLayoutVars>
          <dgm:bulletEnabled val="1"/>
        </dgm:presLayoutVars>
      </dgm:prSet>
      <dgm:spPr/>
    </dgm:pt>
    <dgm:pt modelId="{5E6731DA-756A-40BA-A6B5-5BCFDE13C0DE}" type="pres">
      <dgm:prSet presAssocID="{8B1AD46B-7905-4F5E-9396-2120EE5FBAD7}" presName="spaceBetweenRectangles" presStyleCnt="0"/>
      <dgm:spPr/>
    </dgm:pt>
    <dgm:pt modelId="{754E4526-1332-4B52-8656-EEBF68CEA62E}" type="pres">
      <dgm:prSet presAssocID="{EB66A3C6-3F24-4B15-B041-FD5046BA705B}" presName="parentLin" presStyleCnt="0"/>
      <dgm:spPr/>
    </dgm:pt>
    <dgm:pt modelId="{88D78E54-6D31-42AB-9B94-43010F0C66E6}" type="pres">
      <dgm:prSet presAssocID="{EB66A3C6-3F24-4B15-B041-FD5046BA705B}" presName="parentLeftMargin" presStyleLbl="node1" presStyleIdx="0" presStyleCnt="4"/>
      <dgm:spPr/>
    </dgm:pt>
    <dgm:pt modelId="{BCF766F5-2C83-4A18-BB35-DF58967EB1E0}" type="pres">
      <dgm:prSet presAssocID="{EB66A3C6-3F24-4B15-B041-FD5046BA70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386312-86F8-46F5-A9E2-F85BD8C1876A}" type="pres">
      <dgm:prSet presAssocID="{EB66A3C6-3F24-4B15-B041-FD5046BA705B}" presName="negativeSpace" presStyleCnt="0"/>
      <dgm:spPr/>
    </dgm:pt>
    <dgm:pt modelId="{AB80D076-04C6-4EDF-8B82-81BFCB953F8D}" type="pres">
      <dgm:prSet presAssocID="{EB66A3C6-3F24-4B15-B041-FD5046BA705B}" presName="childText" presStyleLbl="conFgAcc1" presStyleIdx="1" presStyleCnt="4">
        <dgm:presLayoutVars>
          <dgm:bulletEnabled val="1"/>
        </dgm:presLayoutVars>
      </dgm:prSet>
      <dgm:spPr/>
    </dgm:pt>
    <dgm:pt modelId="{40E40855-BE10-41BF-B075-62909A6AF3A3}" type="pres">
      <dgm:prSet presAssocID="{0BCC71E2-728A-4247-834F-0407D50051AF}" presName="spaceBetweenRectangles" presStyleCnt="0"/>
      <dgm:spPr/>
    </dgm:pt>
    <dgm:pt modelId="{0AF4B497-FDF7-464C-BC9B-A1359FAFD0C6}" type="pres">
      <dgm:prSet presAssocID="{52DB85E3-FD96-4511-92F1-C67B30F9C9B9}" presName="parentLin" presStyleCnt="0"/>
      <dgm:spPr/>
    </dgm:pt>
    <dgm:pt modelId="{B648F3D4-CC9F-4C17-A118-E7D859E6CFDE}" type="pres">
      <dgm:prSet presAssocID="{52DB85E3-FD96-4511-92F1-C67B30F9C9B9}" presName="parentLeftMargin" presStyleLbl="node1" presStyleIdx="1" presStyleCnt="4"/>
      <dgm:spPr/>
    </dgm:pt>
    <dgm:pt modelId="{760B101E-9E91-4076-B520-DEDDB525D81F}" type="pres">
      <dgm:prSet presAssocID="{52DB85E3-FD96-4511-92F1-C67B30F9C9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B8690A-FBFD-4DAF-BA02-97C197340D7F}" type="pres">
      <dgm:prSet presAssocID="{52DB85E3-FD96-4511-92F1-C67B30F9C9B9}" presName="negativeSpace" presStyleCnt="0"/>
      <dgm:spPr/>
    </dgm:pt>
    <dgm:pt modelId="{27068452-BA7F-4EEF-82DE-5B85AE138CE6}" type="pres">
      <dgm:prSet presAssocID="{52DB85E3-FD96-4511-92F1-C67B30F9C9B9}" presName="childText" presStyleLbl="conFgAcc1" presStyleIdx="2" presStyleCnt="4">
        <dgm:presLayoutVars>
          <dgm:bulletEnabled val="1"/>
        </dgm:presLayoutVars>
      </dgm:prSet>
      <dgm:spPr/>
    </dgm:pt>
    <dgm:pt modelId="{7121E989-CA3D-486E-8A4D-CB7708FDD843}" type="pres">
      <dgm:prSet presAssocID="{2340D0FA-A191-4AFB-94C3-000B2C1E6E18}" presName="spaceBetweenRectangles" presStyleCnt="0"/>
      <dgm:spPr/>
    </dgm:pt>
    <dgm:pt modelId="{5F0698D2-31BD-4431-BA32-E542AA82950C}" type="pres">
      <dgm:prSet presAssocID="{3B8C871E-069D-4E1B-84FD-CA2A855312B3}" presName="parentLin" presStyleCnt="0"/>
      <dgm:spPr/>
    </dgm:pt>
    <dgm:pt modelId="{F6858A08-09D0-4B77-B1DB-04434F7608E3}" type="pres">
      <dgm:prSet presAssocID="{3B8C871E-069D-4E1B-84FD-CA2A855312B3}" presName="parentLeftMargin" presStyleLbl="node1" presStyleIdx="2" presStyleCnt="4"/>
      <dgm:spPr/>
    </dgm:pt>
    <dgm:pt modelId="{C6535072-7C0A-44C9-AC7B-4650845FE32B}" type="pres">
      <dgm:prSet presAssocID="{3B8C871E-069D-4E1B-84FD-CA2A855312B3}" presName="parentText" presStyleLbl="node1" presStyleIdx="3" presStyleCnt="4" custLinFactNeighborX="-5501" custLinFactNeighborY="10850">
        <dgm:presLayoutVars>
          <dgm:chMax val="0"/>
          <dgm:bulletEnabled val="1"/>
        </dgm:presLayoutVars>
      </dgm:prSet>
      <dgm:spPr/>
    </dgm:pt>
    <dgm:pt modelId="{9241FD50-7045-4925-986C-108288E312F1}" type="pres">
      <dgm:prSet presAssocID="{3B8C871E-069D-4E1B-84FD-CA2A855312B3}" presName="negativeSpace" presStyleCnt="0"/>
      <dgm:spPr/>
    </dgm:pt>
    <dgm:pt modelId="{192A9336-4463-44E5-B1ED-57AAA3A85734}" type="pres">
      <dgm:prSet presAssocID="{3B8C871E-069D-4E1B-84FD-CA2A855312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7F17D16-829B-4DA4-96A7-372CB75BBFE3}" type="presOf" srcId="{CE054B7E-9AA7-482F-BA57-06BE289CEACD}" destId="{DACFE59C-88AB-48B9-ABE3-072BF1112804}" srcOrd="0" destOrd="0" presId="urn:microsoft.com/office/officeart/2005/8/layout/list1"/>
    <dgm:cxn modelId="{5A4D925E-EDD5-4655-B6B4-9EFDD29769B0}" srcId="{EC83D6E0-08F7-40A2-9FA5-9D83DE3FCA72}" destId="{EB66A3C6-3F24-4B15-B041-FD5046BA705B}" srcOrd="1" destOrd="0" parTransId="{9B6747F8-7808-4FB4-8A48-E300761DB442}" sibTransId="{0BCC71E2-728A-4247-834F-0407D50051AF}"/>
    <dgm:cxn modelId="{FCD78C6C-B3AE-4E52-A5EB-C08A537258B8}" type="presOf" srcId="{EB66A3C6-3F24-4B15-B041-FD5046BA705B}" destId="{88D78E54-6D31-42AB-9B94-43010F0C66E6}" srcOrd="0" destOrd="0" presId="urn:microsoft.com/office/officeart/2005/8/layout/list1"/>
    <dgm:cxn modelId="{F133996F-5433-4927-966E-4B3972872AEE}" type="presOf" srcId="{52DB85E3-FD96-4511-92F1-C67B30F9C9B9}" destId="{760B101E-9E91-4076-B520-DEDDB525D81F}" srcOrd="1" destOrd="0" presId="urn:microsoft.com/office/officeart/2005/8/layout/list1"/>
    <dgm:cxn modelId="{85E10484-6227-480B-8070-89C392E19022}" type="presOf" srcId="{EB66A3C6-3F24-4B15-B041-FD5046BA705B}" destId="{BCF766F5-2C83-4A18-BB35-DF58967EB1E0}" srcOrd="1" destOrd="0" presId="urn:microsoft.com/office/officeart/2005/8/layout/list1"/>
    <dgm:cxn modelId="{F97D4398-07D9-4181-A134-C5C81B41AA2C}" srcId="{EC83D6E0-08F7-40A2-9FA5-9D83DE3FCA72}" destId="{CE054B7E-9AA7-482F-BA57-06BE289CEACD}" srcOrd="0" destOrd="0" parTransId="{86CC03EC-704A-4908-9C70-83D0F46CE4CD}" sibTransId="{8B1AD46B-7905-4F5E-9396-2120EE5FBAD7}"/>
    <dgm:cxn modelId="{53321499-77FC-4134-885A-13D705F75C9C}" type="presOf" srcId="{CE054B7E-9AA7-482F-BA57-06BE289CEACD}" destId="{A188E994-83C1-4854-BD1B-9AFD6DC82C8F}" srcOrd="1" destOrd="0" presId="urn:microsoft.com/office/officeart/2005/8/layout/list1"/>
    <dgm:cxn modelId="{8B5406B6-AD08-42CE-AAAD-9A63C0618BD4}" type="presOf" srcId="{EC83D6E0-08F7-40A2-9FA5-9D83DE3FCA72}" destId="{6A9CECDF-1243-4FA7-8400-B7BE114D14FE}" srcOrd="0" destOrd="0" presId="urn:microsoft.com/office/officeart/2005/8/layout/list1"/>
    <dgm:cxn modelId="{A16168BB-A5B2-4079-A67D-0FB12320D68E}" srcId="{EC83D6E0-08F7-40A2-9FA5-9D83DE3FCA72}" destId="{52DB85E3-FD96-4511-92F1-C67B30F9C9B9}" srcOrd="2" destOrd="0" parTransId="{B84A19BB-05EA-474D-B554-14BB8D255082}" sibTransId="{2340D0FA-A191-4AFB-94C3-000B2C1E6E18}"/>
    <dgm:cxn modelId="{079F1ADE-A21B-495D-B092-BCBEEB0AF94F}" type="presOf" srcId="{52DB85E3-FD96-4511-92F1-C67B30F9C9B9}" destId="{B648F3D4-CC9F-4C17-A118-E7D859E6CFDE}" srcOrd="0" destOrd="0" presId="urn:microsoft.com/office/officeart/2005/8/layout/list1"/>
    <dgm:cxn modelId="{DF9FD4DF-07B6-40E7-AD17-496DACCBDE2F}" srcId="{EC83D6E0-08F7-40A2-9FA5-9D83DE3FCA72}" destId="{3B8C871E-069D-4E1B-84FD-CA2A855312B3}" srcOrd="3" destOrd="0" parTransId="{41FC582A-34B3-43AA-82E8-476D66A0DE72}" sibTransId="{EAD93B11-2375-45D8-8DE1-2728018C83B4}"/>
    <dgm:cxn modelId="{911909FA-B368-4ACB-9170-E11AD01CFA60}" type="presOf" srcId="{3B8C871E-069D-4E1B-84FD-CA2A855312B3}" destId="{F6858A08-09D0-4B77-B1DB-04434F7608E3}" srcOrd="0" destOrd="0" presId="urn:microsoft.com/office/officeart/2005/8/layout/list1"/>
    <dgm:cxn modelId="{D2A263FA-4484-4780-9810-E6B8A30CE0AB}" type="presOf" srcId="{3B8C871E-069D-4E1B-84FD-CA2A855312B3}" destId="{C6535072-7C0A-44C9-AC7B-4650845FE32B}" srcOrd="1" destOrd="0" presId="urn:microsoft.com/office/officeart/2005/8/layout/list1"/>
    <dgm:cxn modelId="{0490C053-2BBE-4AA0-9830-43E4EC4CCFC3}" type="presParOf" srcId="{6A9CECDF-1243-4FA7-8400-B7BE114D14FE}" destId="{ECC722C2-8EC3-4559-A3C8-8AC9A498199E}" srcOrd="0" destOrd="0" presId="urn:microsoft.com/office/officeart/2005/8/layout/list1"/>
    <dgm:cxn modelId="{083435A4-DB24-43DD-9605-27B5EFE64DEA}" type="presParOf" srcId="{ECC722C2-8EC3-4559-A3C8-8AC9A498199E}" destId="{DACFE59C-88AB-48B9-ABE3-072BF1112804}" srcOrd="0" destOrd="0" presId="urn:microsoft.com/office/officeart/2005/8/layout/list1"/>
    <dgm:cxn modelId="{BFCB162A-3BA0-40CD-B9DF-1E3FC737C054}" type="presParOf" srcId="{ECC722C2-8EC3-4559-A3C8-8AC9A498199E}" destId="{A188E994-83C1-4854-BD1B-9AFD6DC82C8F}" srcOrd="1" destOrd="0" presId="urn:microsoft.com/office/officeart/2005/8/layout/list1"/>
    <dgm:cxn modelId="{D66A2A27-779A-42FE-AA95-1A17558D6B45}" type="presParOf" srcId="{6A9CECDF-1243-4FA7-8400-B7BE114D14FE}" destId="{7A54A68D-6457-4784-A3C3-6D272E470AAF}" srcOrd="1" destOrd="0" presId="urn:microsoft.com/office/officeart/2005/8/layout/list1"/>
    <dgm:cxn modelId="{DC73DFFF-522F-49F4-92C9-F2D0AB34691A}" type="presParOf" srcId="{6A9CECDF-1243-4FA7-8400-B7BE114D14FE}" destId="{694FB97C-7033-428A-85D7-4D8DA5050BC2}" srcOrd="2" destOrd="0" presId="urn:microsoft.com/office/officeart/2005/8/layout/list1"/>
    <dgm:cxn modelId="{19090B39-33A9-4ED1-A864-A3793CC84B40}" type="presParOf" srcId="{6A9CECDF-1243-4FA7-8400-B7BE114D14FE}" destId="{5E6731DA-756A-40BA-A6B5-5BCFDE13C0DE}" srcOrd="3" destOrd="0" presId="urn:microsoft.com/office/officeart/2005/8/layout/list1"/>
    <dgm:cxn modelId="{D8F83BC7-4E27-48D6-8024-FCCAA5BCF7D1}" type="presParOf" srcId="{6A9CECDF-1243-4FA7-8400-B7BE114D14FE}" destId="{754E4526-1332-4B52-8656-EEBF68CEA62E}" srcOrd="4" destOrd="0" presId="urn:microsoft.com/office/officeart/2005/8/layout/list1"/>
    <dgm:cxn modelId="{7C89C2CA-FC04-41C2-9602-E3E4AC00EAD6}" type="presParOf" srcId="{754E4526-1332-4B52-8656-EEBF68CEA62E}" destId="{88D78E54-6D31-42AB-9B94-43010F0C66E6}" srcOrd="0" destOrd="0" presId="urn:microsoft.com/office/officeart/2005/8/layout/list1"/>
    <dgm:cxn modelId="{169DB4C7-E1FE-4D52-8CDC-656FB95D9316}" type="presParOf" srcId="{754E4526-1332-4B52-8656-EEBF68CEA62E}" destId="{BCF766F5-2C83-4A18-BB35-DF58967EB1E0}" srcOrd="1" destOrd="0" presId="urn:microsoft.com/office/officeart/2005/8/layout/list1"/>
    <dgm:cxn modelId="{81A5BAA4-66B8-4865-B7F5-AF3BD825F848}" type="presParOf" srcId="{6A9CECDF-1243-4FA7-8400-B7BE114D14FE}" destId="{81386312-86F8-46F5-A9E2-F85BD8C1876A}" srcOrd="5" destOrd="0" presId="urn:microsoft.com/office/officeart/2005/8/layout/list1"/>
    <dgm:cxn modelId="{CCF3BADE-59FF-4240-84C5-F269E92F0510}" type="presParOf" srcId="{6A9CECDF-1243-4FA7-8400-B7BE114D14FE}" destId="{AB80D076-04C6-4EDF-8B82-81BFCB953F8D}" srcOrd="6" destOrd="0" presId="urn:microsoft.com/office/officeart/2005/8/layout/list1"/>
    <dgm:cxn modelId="{3F804FFB-336D-4463-B88B-A665270D2864}" type="presParOf" srcId="{6A9CECDF-1243-4FA7-8400-B7BE114D14FE}" destId="{40E40855-BE10-41BF-B075-62909A6AF3A3}" srcOrd="7" destOrd="0" presId="urn:microsoft.com/office/officeart/2005/8/layout/list1"/>
    <dgm:cxn modelId="{BAA66FDB-E7FD-482C-B3FE-3DA7995A2E94}" type="presParOf" srcId="{6A9CECDF-1243-4FA7-8400-B7BE114D14FE}" destId="{0AF4B497-FDF7-464C-BC9B-A1359FAFD0C6}" srcOrd="8" destOrd="0" presId="urn:microsoft.com/office/officeart/2005/8/layout/list1"/>
    <dgm:cxn modelId="{6070C220-ADF9-46DF-99FE-0EADE4DD26F6}" type="presParOf" srcId="{0AF4B497-FDF7-464C-BC9B-A1359FAFD0C6}" destId="{B648F3D4-CC9F-4C17-A118-E7D859E6CFDE}" srcOrd="0" destOrd="0" presId="urn:microsoft.com/office/officeart/2005/8/layout/list1"/>
    <dgm:cxn modelId="{9B162518-3B2E-4C02-96DA-9538C5CFD158}" type="presParOf" srcId="{0AF4B497-FDF7-464C-BC9B-A1359FAFD0C6}" destId="{760B101E-9E91-4076-B520-DEDDB525D81F}" srcOrd="1" destOrd="0" presId="urn:microsoft.com/office/officeart/2005/8/layout/list1"/>
    <dgm:cxn modelId="{A71E3921-91AB-450F-BDE1-4329CEA1877F}" type="presParOf" srcId="{6A9CECDF-1243-4FA7-8400-B7BE114D14FE}" destId="{7EB8690A-FBFD-4DAF-BA02-97C197340D7F}" srcOrd="9" destOrd="0" presId="urn:microsoft.com/office/officeart/2005/8/layout/list1"/>
    <dgm:cxn modelId="{3A95B61C-8272-473E-81F5-065FC347E1F7}" type="presParOf" srcId="{6A9CECDF-1243-4FA7-8400-B7BE114D14FE}" destId="{27068452-BA7F-4EEF-82DE-5B85AE138CE6}" srcOrd="10" destOrd="0" presId="urn:microsoft.com/office/officeart/2005/8/layout/list1"/>
    <dgm:cxn modelId="{72A70E48-7E7F-435A-908C-3B61A4684C5A}" type="presParOf" srcId="{6A9CECDF-1243-4FA7-8400-B7BE114D14FE}" destId="{7121E989-CA3D-486E-8A4D-CB7708FDD843}" srcOrd="11" destOrd="0" presId="urn:microsoft.com/office/officeart/2005/8/layout/list1"/>
    <dgm:cxn modelId="{9DB29F02-DA06-47F1-A7C6-CC18937E1C6B}" type="presParOf" srcId="{6A9CECDF-1243-4FA7-8400-B7BE114D14FE}" destId="{5F0698D2-31BD-4431-BA32-E542AA82950C}" srcOrd="12" destOrd="0" presId="urn:microsoft.com/office/officeart/2005/8/layout/list1"/>
    <dgm:cxn modelId="{326394D1-2E61-4DD4-9CDE-4E9019D19AF3}" type="presParOf" srcId="{5F0698D2-31BD-4431-BA32-E542AA82950C}" destId="{F6858A08-09D0-4B77-B1DB-04434F7608E3}" srcOrd="0" destOrd="0" presId="urn:microsoft.com/office/officeart/2005/8/layout/list1"/>
    <dgm:cxn modelId="{E01AC6DE-FB6C-4418-AFD0-241901E8207E}" type="presParOf" srcId="{5F0698D2-31BD-4431-BA32-E542AA82950C}" destId="{C6535072-7C0A-44C9-AC7B-4650845FE32B}" srcOrd="1" destOrd="0" presId="urn:microsoft.com/office/officeart/2005/8/layout/list1"/>
    <dgm:cxn modelId="{CCDE55FE-CE5E-4C1A-BD53-F4509BBA9712}" type="presParOf" srcId="{6A9CECDF-1243-4FA7-8400-B7BE114D14FE}" destId="{9241FD50-7045-4925-986C-108288E312F1}" srcOrd="13" destOrd="0" presId="urn:microsoft.com/office/officeart/2005/8/layout/list1"/>
    <dgm:cxn modelId="{D1B48724-0F8D-44D1-9FD8-5812901E5029}" type="presParOf" srcId="{6A9CECDF-1243-4FA7-8400-B7BE114D14FE}" destId="{192A9336-4463-44E5-B1ED-57AAA3A857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5D70A-E3C2-4DCE-8ED0-AEFE9F3B4368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BFA54D5-BF0B-4BCA-A360-5D59349B408F}">
      <dgm:prSet phldrT="[Tekst]"/>
      <dgm:spPr/>
      <dgm:t>
        <a:bodyPr/>
        <a:lstStyle/>
        <a:p>
          <a:r>
            <a:rPr lang="hr-HR" dirty="0"/>
            <a:t>1. PROVJERA I PRIHVAĆANJE PLANA NABAVE</a:t>
          </a:r>
        </a:p>
      </dgm:t>
    </dgm:pt>
    <dgm:pt modelId="{B60B7E36-67EC-4F12-9555-DE3A38A3A722}" type="parTrans" cxnId="{0CE1D2B6-F960-4733-B201-1FEDFF895697}">
      <dgm:prSet/>
      <dgm:spPr/>
      <dgm:t>
        <a:bodyPr/>
        <a:lstStyle/>
        <a:p>
          <a:endParaRPr lang="hr-HR"/>
        </a:p>
      </dgm:t>
    </dgm:pt>
    <dgm:pt modelId="{1D3239A9-B483-4DF8-BE66-857760766457}" type="sibTrans" cxnId="{0CE1D2B6-F960-4733-B201-1FEDFF895697}">
      <dgm:prSet/>
      <dgm:spPr/>
      <dgm:t>
        <a:bodyPr/>
        <a:lstStyle/>
        <a:p>
          <a:endParaRPr lang="hr-HR"/>
        </a:p>
      </dgm:t>
    </dgm:pt>
    <dgm:pt modelId="{3065A05A-9833-49F0-BF2C-4247127AB556}">
      <dgm:prSet phldrT="[Tekst]"/>
      <dgm:spPr/>
      <dgm:t>
        <a:bodyPr/>
        <a:lstStyle/>
        <a:p>
          <a:r>
            <a:rPr lang="hr-HR" dirty="0"/>
            <a:t>2. EX-ANTE PROVJERA DOKUMENTACIJE O NABAVI (ako je primjenjivo)</a:t>
          </a:r>
        </a:p>
      </dgm:t>
    </dgm:pt>
    <dgm:pt modelId="{2370EE65-EA50-49C4-86BD-29CA0453AC2D}" type="parTrans" cxnId="{0A7ED34B-DCAB-4AEB-AFA8-384A8B92636B}">
      <dgm:prSet/>
      <dgm:spPr/>
      <dgm:t>
        <a:bodyPr/>
        <a:lstStyle/>
        <a:p>
          <a:endParaRPr lang="hr-HR"/>
        </a:p>
      </dgm:t>
    </dgm:pt>
    <dgm:pt modelId="{059CA552-18A8-4EC2-A3CB-4EEBA9FC9FCB}" type="sibTrans" cxnId="{0A7ED34B-DCAB-4AEB-AFA8-384A8B92636B}">
      <dgm:prSet/>
      <dgm:spPr/>
      <dgm:t>
        <a:bodyPr/>
        <a:lstStyle/>
        <a:p>
          <a:endParaRPr lang="hr-HR"/>
        </a:p>
      </dgm:t>
    </dgm:pt>
    <dgm:pt modelId="{6873E6A1-C753-40BC-A9C1-ED07A71D7C8D}">
      <dgm:prSet phldrT="[Tekst]"/>
      <dgm:spPr/>
      <dgm:t>
        <a:bodyPr/>
        <a:lstStyle/>
        <a:p>
          <a:r>
            <a:rPr lang="hr-HR" dirty="0"/>
            <a:t>3. EX-POST PROVJERA POSTUPAKA NABAVE</a:t>
          </a:r>
        </a:p>
      </dgm:t>
    </dgm:pt>
    <dgm:pt modelId="{367A2FC9-98B7-48D1-9563-B2A0850CD985}" type="parTrans" cxnId="{3E4656A6-BED6-4D74-A6A2-A8301094C6EE}">
      <dgm:prSet/>
      <dgm:spPr/>
      <dgm:t>
        <a:bodyPr/>
        <a:lstStyle/>
        <a:p>
          <a:endParaRPr lang="hr-HR"/>
        </a:p>
      </dgm:t>
    </dgm:pt>
    <dgm:pt modelId="{2B8408CB-C887-4C5F-908C-4E7BC4801CDF}" type="sibTrans" cxnId="{3E4656A6-BED6-4D74-A6A2-A8301094C6EE}">
      <dgm:prSet/>
      <dgm:spPr/>
      <dgm:t>
        <a:bodyPr/>
        <a:lstStyle/>
        <a:p>
          <a:endParaRPr lang="hr-HR"/>
        </a:p>
      </dgm:t>
    </dgm:pt>
    <dgm:pt modelId="{10F4AB68-9BDB-41EB-89A8-AC9EC7B1536C}" type="pres">
      <dgm:prSet presAssocID="{FCD5D70A-E3C2-4DCE-8ED0-AEFE9F3B4368}" presName="diagram" presStyleCnt="0">
        <dgm:presLayoutVars>
          <dgm:dir/>
          <dgm:resizeHandles val="exact"/>
        </dgm:presLayoutVars>
      </dgm:prSet>
      <dgm:spPr/>
    </dgm:pt>
    <dgm:pt modelId="{4A06FF8E-BB37-4EA9-8EE5-9E0118C4284F}" type="pres">
      <dgm:prSet presAssocID="{4BFA54D5-BF0B-4BCA-A360-5D59349B408F}" presName="node" presStyleLbl="node1" presStyleIdx="0" presStyleCnt="3" custScaleX="55545" custScaleY="55545" custLinFactNeighborX="394" custLinFactNeighborY="-52820">
        <dgm:presLayoutVars>
          <dgm:bulletEnabled val="1"/>
        </dgm:presLayoutVars>
      </dgm:prSet>
      <dgm:spPr/>
    </dgm:pt>
    <dgm:pt modelId="{A5CDDB30-D127-4B95-B4E6-E391793F7ACA}" type="pres">
      <dgm:prSet presAssocID="{1D3239A9-B483-4DF8-BE66-857760766457}" presName="sibTrans" presStyleLbl="sibTrans2D1" presStyleIdx="0" presStyleCnt="2" custLinFactNeighborX="3727" custLinFactNeighborY="-10426"/>
      <dgm:spPr/>
    </dgm:pt>
    <dgm:pt modelId="{B530836B-8BAA-4A04-874D-E3E56E7BA2E8}" type="pres">
      <dgm:prSet presAssocID="{1D3239A9-B483-4DF8-BE66-857760766457}" presName="connectorText" presStyleLbl="sibTrans2D1" presStyleIdx="0" presStyleCnt="2"/>
      <dgm:spPr/>
    </dgm:pt>
    <dgm:pt modelId="{4C37E42B-50D9-4284-A532-2E1D0CC50952}" type="pres">
      <dgm:prSet presAssocID="{3065A05A-9833-49F0-BF2C-4247127AB556}" presName="node" presStyleLbl="node1" presStyleIdx="1" presStyleCnt="3" custScaleX="53934" custScaleY="53810" custLinFactNeighborX="5984" custLinFactNeighborY="-51681">
        <dgm:presLayoutVars>
          <dgm:bulletEnabled val="1"/>
        </dgm:presLayoutVars>
      </dgm:prSet>
      <dgm:spPr/>
    </dgm:pt>
    <dgm:pt modelId="{5AEFCD4C-920C-4B5F-AC92-A7D5B21AB4F2}" type="pres">
      <dgm:prSet presAssocID="{059CA552-18A8-4EC2-A3CB-4EEBA9FC9FCB}" presName="sibTrans" presStyleLbl="sibTrans2D1" presStyleIdx="1" presStyleCnt="2"/>
      <dgm:spPr/>
    </dgm:pt>
    <dgm:pt modelId="{0186B692-C05E-4B18-838D-3127AC526856}" type="pres">
      <dgm:prSet presAssocID="{059CA552-18A8-4EC2-A3CB-4EEBA9FC9FCB}" presName="connectorText" presStyleLbl="sibTrans2D1" presStyleIdx="1" presStyleCnt="2"/>
      <dgm:spPr/>
    </dgm:pt>
    <dgm:pt modelId="{A696C1B8-3B77-4647-B2F1-D2DD8590972B}" type="pres">
      <dgm:prSet presAssocID="{6873E6A1-C753-40BC-A9C1-ED07A71D7C8D}" presName="node" presStyleLbl="node1" presStyleIdx="2" presStyleCnt="3" custScaleX="55085" custScaleY="53810" custLinFactNeighborX="18480" custLinFactNeighborY="-83051">
        <dgm:presLayoutVars>
          <dgm:bulletEnabled val="1"/>
        </dgm:presLayoutVars>
      </dgm:prSet>
      <dgm:spPr/>
    </dgm:pt>
  </dgm:ptLst>
  <dgm:cxnLst>
    <dgm:cxn modelId="{274C3919-384A-42F8-BB47-8CC9A3054E1F}" type="presOf" srcId="{1D3239A9-B483-4DF8-BE66-857760766457}" destId="{A5CDDB30-D127-4B95-B4E6-E391793F7ACA}" srcOrd="0" destOrd="0" presId="urn:microsoft.com/office/officeart/2005/8/layout/process5"/>
    <dgm:cxn modelId="{D1357821-C3D4-47AE-9A7B-B4405C471070}" type="presOf" srcId="{FCD5D70A-E3C2-4DCE-8ED0-AEFE9F3B4368}" destId="{10F4AB68-9BDB-41EB-89A8-AC9EC7B1536C}" srcOrd="0" destOrd="0" presId="urn:microsoft.com/office/officeart/2005/8/layout/process5"/>
    <dgm:cxn modelId="{9D613222-E15D-4F78-87B8-9F5C076461C1}" type="presOf" srcId="{4BFA54D5-BF0B-4BCA-A360-5D59349B408F}" destId="{4A06FF8E-BB37-4EA9-8EE5-9E0118C4284F}" srcOrd="0" destOrd="0" presId="urn:microsoft.com/office/officeart/2005/8/layout/process5"/>
    <dgm:cxn modelId="{0A7ED34B-DCAB-4AEB-AFA8-384A8B92636B}" srcId="{FCD5D70A-E3C2-4DCE-8ED0-AEFE9F3B4368}" destId="{3065A05A-9833-49F0-BF2C-4247127AB556}" srcOrd="1" destOrd="0" parTransId="{2370EE65-EA50-49C4-86BD-29CA0453AC2D}" sibTransId="{059CA552-18A8-4EC2-A3CB-4EEBA9FC9FCB}"/>
    <dgm:cxn modelId="{EF833057-1505-497B-B9B8-82F331E28220}" type="presOf" srcId="{059CA552-18A8-4EC2-A3CB-4EEBA9FC9FCB}" destId="{0186B692-C05E-4B18-838D-3127AC526856}" srcOrd="1" destOrd="0" presId="urn:microsoft.com/office/officeart/2005/8/layout/process5"/>
    <dgm:cxn modelId="{94878896-D18F-4995-8CEB-5D002420C92D}" type="presOf" srcId="{3065A05A-9833-49F0-BF2C-4247127AB556}" destId="{4C37E42B-50D9-4284-A532-2E1D0CC50952}" srcOrd="0" destOrd="0" presId="urn:microsoft.com/office/officeart/2005/8/layout/process5"/>
    <dgm:cxn modelId="{3E4656A6-BED6-4D74-A6A2-A8301094C6EE}" srcId="{FCD5D70A-E3C2-4DCE-8ED0-AEFE9F3B4368}" destId="{6873E6A1-C753-40BC-A9C1-ED07A71D7C8D}" srcOrd="2" destOrd="0" parTransId="{367A2FC9-98B7-48D1-9563-B2A0850CD985}" sibTransId="{2B8408CB-C887-4C5F-908C-4E7BC4801CDF}"/>
    <dgm:cxn modelId="{B67227AE-F09A-458B-AC24-817EA6247606}" type="presOf" srcId="{1D3239A9-B483-4DF8-BE66-857760766457}" destId="{B530836B-8BAA-4A04-874D-E3E56E7BA2E8}" srcOrd="1" destOrd="0" presId="urn:microsoft.com/office/officeart/2005/8/layout/process5"/>
    <dgm:cxn modelId="{0CE1D2B6-F960-4733-B201-1FEDFF895697}" srcId="{FCD5D70A-E3C2-4DCE-8ED0-AEFE9F3B4368}" destId="{4BFA54D5-BF0B-4BCA-A360-5D59349B408F}" srcOrd="0" destOrd="0" parTransId="{B60B7E36-67EC-4F12-9555-DE3A38A3A722}" sibTransId="{1D3239A9-B483-4DF8-BE66-857760766457}"/>
    <dgm:cxn modelId="{21B6A5BB-C2DF-4697-944E-4109869B2786}" type="presOf" srcId="{059CA552-18A8-4EC2-A3CB-4EEBA9FC9FCB}" destId="{5AEFCD4C-920C-4B5F-AC92-A7D5B21AB4F2}" srcOrd="0" destOrd="0" presId="urn:microsoft.com/office/officeart/2005/8/layout/process5"/>
    <dgm:cxn modelId="{F688DEEB-4D21-4E04-A5EB-0B83780C786A}" type="presOf" srcId="{6873E6A1-C753-40BC-A9C1-ED07A71D7C8D}" destId="{A696C1B8-3B77-4647-B2F1-D2DD8590972B}" srcOrd="0" destOrd="0" presId="urn:microsoft.com/office/officeart/2005/8/layout/process5"/>
    <dgm:cxn modelId="{7F051747-E528-478E-94C3-E26DC8C8BB55}" type="presParOf" srcId="{10F4AB68-9BDB-41EB-89A8-AC9EC7B1536C}" destId="{4A06FF8E-BB37-4EA9-8EE5-9E0118C4284F}" srcOrd="0" destOrd="0" presId="urn:microsoft.com/office/officeart/2005/8/layout/process5"/>
    <dgm:cxn modelId="{027C8D9A-300B-4804-9D3A-AF3107E7530B}" type="presParOf" srcId="{10F4AB68-9BDB-41EB-89A8-AC9EC7B1536C}" destId="{A5CDDB30-D127-4B95-B4E6-E391793F7ACA}" srcOrd="1" destOrd="0" presId="urn:microsoft.com/office/officeart/2005/8/layout/process5"/>
    <dgm:cxn modelId="{8E676309-71F6-4912-B4B5-9ED408D03746}" type="presParOf" srcId="{A5CDDB30-D127-4B95-B4E6-E391793F7ACA}" destId="{B530836B-8BAA-4A04-874D-E3E56E7BA2E8}" srcOrd="0" destOrd="0" presId="urn:microsoft.com/office/officeart/2005/8/layout/process5"/>
    <dgm:cxn modelId="{77EDA46A-396B-40D9-AE6C-498C4A5657F4}" type="presParOf" srcId="{10F4AB68-9BDB-41EB-89A8-AC9EC7B1536C}" destId="{4C37E42B-50D9-4284-A532-2E1D0CC50952}" srcOrd="2" destOrd="0" presId="urn:microsoft.com/office/officeart/2005/8/layout/process5"/>
    <dgm:cxn modelId="{399B28BB-94D4-4011-8A10-66C7223234AC}" type="presParOf" srcId="{10F4AB68-9BDB-41EB-89A8-AC9EC7B1536C}" destId="{5AEFCD4C-920C-4B5F-AC92-A7D5B21AB4F2}" srcOrd="3" destOrd="0" presId="urn:microsoft.com/office/officeart/2005/8/layout/process5"/>
    <dgm:cxn modelId="{9068386D-176A-4708-98A9-D6F4DEDFBD13}" type="presParOf" srcId="{5AEFCD4C-920C-4B5F-AC92-A7D5B21AB4F2}" destId="{0186B692-C05E-4B18-838D-3127AC526856}" srcOrd="0" destOrd="0" presId="urn:microsoft.com/office/officeart/2005/8/layout/process5"/>
    <dgm:cxn modelId="{CD14BFEE-CC66-4CF0-BD7F-F4645EEDE983}" type="presParOf" srcId="{10F4AB68-9BDB-41EB-89A8-AC9EC7B1536C}" destId="{A696C1B8-3B77-4647-B2F1-D2DD8590972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u="sng" dirty="0"/>
            <a:t>Samo za nabave za koje je određena ex </a:t>
          </a:r>
          <a:r>
            <a:rPr lang="hr-HR" sz="1200" u="sng" dirty="0" err="1"/>
            <a:t>ante</a:t>
          </a:r>
          <a:r>
            <a:rPr lang="hr-HR" sz="1200" u="sng" dirty="0"/>
            <a:t> kontrola </a:t>
          </a:r>
          <a:r>
            <a:rPr lang="hr-HR" sz="1200" dirty="0"/>
            <a:t>korisnik dostavlja kompletnu dokumentaciju o nabavi  prije same objave, a nakon provedenog prethodnog savjetovanja </a:t>
          </a:r>
          <a:r>
            <a:rPr lang="pl-PL" sz="1200" dirty="0"/>
            <a:t>sa zainteresiranim gospodarskim subjektima.</a:t>
          </a:r>
          <a:r>
            <a:rPr lang="hr-HR" sz="1200" dirty="0"/>
            <a:t> 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Odjel za kontrolu nabave obavlja provjeru u roku od 15 radnih dana od dana zaprimanja kompletne dokumentacije  o nabavi.</a:t>
          </a:r>
          <a:endParaRPr lang="hr-HR" sz="1200" b="0" dirty="0"/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0923687D-7EB4-473B-8410-E9E1D5879B10}">
      <dgm:prSet custT="1"/>
      <dgm:spPr/>
      <dgm:t>
        <a:bodyPr/>
        <a:lstStyle/>
        <a:p>
          <a:r>
            <a:rPr lang="hr-HR" sz="1200" dirty="0"/>
            <a:t>Korisnik je dužan dostaviti povratnu informaciju o prihvaćenim i neprihvaćenim preporukama, uz obrazloženje neprihvaćanja, najkasnije u trenutku dostave dokumentacije za provedeni postupak nabave na ex-post provjeru. </a:t>
          </a:r>
        </a:p>
      </dgm:t>
    </dgm:pt>
    <dgm:pt modelId="{177E4B2E-A07C-4BDC-A783-4C2511F0D22C}" type="parTrans" cxnId="{F2B10B1F-40AE-4F49-AEF0-F90BFE508933}">
      <dgm:prSet/>
      <dgm:spPr/>
      <dgm:t>
        <a:bodyPr/>
        <a:lstStyle/>
        <a:p>
          <a:endParaRPr lang="hr-HR"/>
        </a:p>
      </dgm:t>
    </dgm:pt>
    <dgm:pt modelId="{037F2EEC-BA54-42B3-9F0B-F68177499170}" type="sibTrans" cxnId="{F2B10B1F-40AE-4F49-AEF0-F90BFE508933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Rezultati provjere dokumentacije o nabavi su mišljenje i preporuke za unaprjeđenje dokumentacije o nabavi radi izbjegavanja nepravilnosti.</a:t>
          </a:r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873A379A-E731-4585-9D5B-4C1547F8CC37}" type="pres">
      <dgm:prSet presAssocID="{3CAB59DE-819A-45B5-8B53-127D2C517BCD}" presName="FourNodes_1" presStyleLbl="node1" presStyleIdx="0" presStyleCnt="4">
        <dgm:presLayoutVars>
          <dgm:bulletEnabled val="1"/>
        </dgm:presLayoutVars>
      </dgm:prSet>
      <dgm:spPr/>
    </dgm:pt>
    <dgm:pt modelId="{841280C1-5BE1-4791-8F21-1E731882072A}" type="pres">
      <dgm:prSet presAssocID="{3CAB59DE-819A-45B5-8B53-127D2C517BCD}" presName="FourNodes_2" presStyleLbl="node1" presStyleIdx="1" presStyleCnt="4">
        <dgm:presLayoutVars>
          <dgm:bulletEnabled val="1"/>
        </dgm:presLayoutVars>
      </dgm:prSet>
      <dgm:spPr/>
    </dgm:pt>
    <dgm:pt modelId="{742DE0F7-0805-40B8-95B6-98D5417222E0}" type="pres">
      <dgm:prSet presAssocID="{3CAB59DE-819A-45B5-8B53-127D2C517BCD}" presName="FourNodes_3" presStyleLbl="node1" presStyleIdx="2" presStyleCnt="4" custLinFactNeighborX="1341" custLinFactNeighborY="-399">
        <dgm:presLayoutVars>
          <dgm:bulletEnabled val="1"/>
        </dgm:presLayoutVars>
      </dgm:prSet>
      <dgm:spPr/>
    </dgm:pt>
    <dgm:pt modelId="{FAA09179-C20A-48C6-8FFF-3DB1044AF8D7}" type="pres">
      <dgm:prSet presAssocID="{3CAB59DE-819A-45B5-8B53-127D2C517BCD}" presName="FourNodes_4" presStyleLbl="node1" presStyleIdx="3" presStyleCnt="4" custScaleY="87598" custLinFactNeighborX="509" custLinFactNeighborY="8572">
        <dgm:presLayoutVars>
          <dgm:bulletEnabled val="1"/>
        </dgm:presLayoutVars>
      </dgm:prSet>
      <dgm:spPr/>
    </dgm:pt>
    <dgm:pt modelId="{2A626F5B-544F-4EE7-B620-53D8D208F612}" type="pres">
      <dgm:prSet presAssocID="{3CAB59DE-819A-45B5-8B53-127D2C517BCD}" presName="FourConn_1-2" presStyleLbl="fgAccFollowNode1" presStyleIdx="0" presStyleCnt="3">
        <dgm:presLayoutVars>
          <dgm:bulletEnabled val="1"/>
        </dgm:presLayoutVars>
      </dgm:prSet>
      <dgm:spPr/>
    </dgm:pt>
    <dgm:pt modelId="{D01D2144-E493-4920-8E21-4564B0FE69D2}" type="pres">
      <dgm:prSet presAssocID="{3CAB59DE-819A-45B5-8B53-127D2C517BCD}" presName="FourConn_2-3" presStyleLbl="fgAccFollowNode1" presStyleIdx="1" presStyleCnt="3">
        <dgm:presLayoutVars>
          <dgm:bulletEnabled val="1"/>
        </dgm:presLayoutVars>
      </dgm:prSet>
      <dgm:spPr/>
    </dgm:pt>
    <dgm:pt modelId="{44467119-B959-46E6-BA12-595DFB742F2A}" type="pres">
      <dgm:prSet presAssocID="{3CAB59DE-819A-45B5-8B53-127D2C517BCD}" presName="FourConn_3-4" presStyleLbl="fgAccFollowNode1" presStyleIdx="2" presStyleCnt="3">
        <dgm:presLayoutVars>
          <dgm:bulletEnabled val="1"/>
        </dgm:presLayoutVars>
      </dgm:prSet>
      <dgm:spPr/>
    </dgm:pt>
    <dgm:pt modelId="{30E46830-269B-4CE9-8544-C2694D09A975}" type="pres">
      <dgm:prSet presAssocID="{3CAB59DE-819A-45B5-8B53-127D2C517BCD}" presName="FourNodes_1_text" presStyleLbl="node1" presStyleIdx="3" presStyleCnt="4">
        <dgm:presLayoutVars>
          <dgm:bulletEnabled val="1"/>
        </dgm:presLayoutVars>
      </dgm:prSet>
      <dgm:spPr/>
    </dgm:pt>
    <dgm:pt modelId="{EE1FBC5F-7EA9-4CAF-B5C5-E62C3739BC2B}" type="pres">
      <dgm:prSet presAssocID="{3CAB59DE-819A-45B5-8B53-127D2C517BCD}" presName="FourNodes_2_text" presStyleLbl="node1" presStyleIdx="3" presStyleCnt="4">
        <dgm:presLayoutVars>
          <dgm:bulletEnabled val="1"/>
        </dgm:presLayoutVars>
      </dgm:prSet>
      <dgm:spPr/>
    </dgm:pt>
    <dgm:pt modelId="{FE798B36-F551-4D42-856F-8FFD9CF9E3AB}" type="pres">
      <dgm:prSet presAssocID="{3CAB59DE-819A-45B5-8B53-127D2C517BCD}" presName="FourNodes_3_text" presStyleLbl="node1" presStyleIdx="3" presStyleCnt="4">
        <dgm:presLayoutVars>
          <dgm:bulletEnabled val="1"/>
        </dgm:presLayoutVars>
      </dgm:prSet>
      <dgm:spPr/>
    </dgm:pt>
    <dgm:pt modelId="{CB96FA39-F193-4180-9AFA-1DD7365BE761}" type="pres">
      <dgm:prSet presAssocID="{3CAB59DE-819A-45B5-8B53-127D2C517BC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6EDD304-741D-4D68-BA86-C20C46DCDCA7}" type="presOf" srcId="{0923687D-7EB4-473B-8410-E9E1D5879B10}" destId="{CB96FA39-F193-4180-9AFA-1DD7365BE761}" srcOrd="1" destOrd="0" presId="urn:microsoft.com/office/officeart/2005/8/layout/vProcess5"/>
    <dgm:cxn modelId="{7AE9DD04-8B87-4484-BC37-BFFAAB666590}" type="presOf" srcId="{D0C09ED7-C71B-420D-9B3D-9D4879C39B6C}" destId="{841280C1-5BE1-4791-8F21-1E731882072A}" srcOrd="0" destOrd="0" presId="urn:microsoft.com/office/officeart/2005/8/layout/vProcess5"/>
    <dgm:cxn modelId="{46DB1009-E54E-4C2D-81BD-62570BC203CA}" type="presOf" srcId="{86AC2744-09EF-4D01-AAD2-1557C867DA12}" destId="{742DE0F7-0805-40B8-95B6-98D5417222E0}" srcOrd="0" destOrd="0" presId="urn:microsoft.com/office/officeart/2005/8/layout/vProcess5"/>
    <dgm:cxn modelId="{969A8F13-C756-4B50-87F3-27E0E7447F4C}" type="presOf" srcId="{8B922DBB-1520-446B-AFD6-2C5077F80EFB}" destId="{30E46830-269B-4CE9-8544-C2694D09A975}" srcOrd="1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F2B10B1F-40AE-4F49-AEF0-F90BFE508933}" srcId="{3CAB59DE-819A-45B5-8B53-127D2C517BCD}" destId="{0923687D-7EB4-473B-8410-E9E1D5879B10}" srcOrd="3" destOrd="0" parTransId="{177E4B2E-A07C-4BDC-A783-4C2511F0D22C}" sibTransId="{037F2EEC-BA54-42B3-9F0B-F68177499170}"/>
    <dgm:cxn modelId="{83A5D23D-5150-4C89-8BEC-597803556EF6}" type="presOf" srcId="{86AC2744-09EF-4D01-AAD2-1557C867DA12}" destId="{FE798B36-F551-4D42-856F-8FFD9CF9E3AB}" srcOrd="1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211C7559-1AC3-4374-90A9-D10FACCF098B}" type="presOf" srcId="{A1B357CE-F578-43B9-BFEC-0E72466E67C8}" destId="{D01D2144-E493-4920-8E21-4564B0FE69D2}" srcOrd="0" destOrd="0" presId="urn:microsoft.com/office/officeart/2005/8/layout/vProcess5"/>
    <dgm:cxn modelId="{43974E8C-0AFE-487A-AF36-865877B8B67F}" type="presOf" srcId="{8B922DBB-1520-446B-AFD6-2C5077F80EFB}" destId="{873A379A-E731-4585-9D5B-4C1547F8CC37}" srcOrd="0" destOrd="0" presId="urn:microsoft.com/office/officeart/2005/8/layout/vProcess5"/>
    <dgm:cxn modelId="{F2FC2C94-E9E1-44E4-8926-446E2A951022}" type="presOf" srcId="{0923687D-7EB4-473B-8410-E9E1D5879B10}" destId="{FAA09179-C20A-48C6-8FFF-3DB1044AF8D7}" srcOrd="0" destOrd="0" presId="urn:microsoft.com/office/officeart/2005/8/layout/vProcess5"/>
    <dgm:cxn modelId="{6183FCA9-5CA0-486A-BC24-C37462027A4A}" type="presOf" srcId="{D0C09ED7-C71B-420D-9B3D-9D4879C39B6C}" destId="{EE1FBC5F-7EA9-4CAF-B5C5-E62C3739BC2B}" srcOrd="1" destOrd="0" presId="urn:microsoft.com/office/officeart/2005/8/layout/vProcess5"/>
    <dgm:cxn modelId="{206C6AC4-789D-43E8-B684-34A94232DB92}" type="presOf" srcId="{405524C0-D0BE-4626-990A-BA6B27309B76}" destId="{44467119-B959-46E6-BA12-595DFB742F2A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59F84D8-687A-47A6-B872-D58E452713C5}" type="presOf" srcId="{89594012-E062-4BB3-BF6A-F925E4779262}" destId="{2A626F5B-544F-4EE7-B620-53D8D208F612}" srcOrd="0" destOrd="0" presId="urn:microsoft.com/office/officeart/2005/8/layout/vProcess5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1EBC805F-8DFC-4EBF-B2E4-105838FE4D36}" type="presParOf" srcId="{235051E6-E620-4B66-9555-32C72990B3EA}" destId="{873A379A-E731-4585-9D5B-4C1547F8CC37}" srcOrd="1" destOrd="0" presId="urn:microsoft.com/office/officeart/2005/8/layout/vProcess5"/>
    <dgm:cxn modelId="{1A05FEBF-AABB-49AF-8ED1-50713CFFAC21}" type="presParOf" srcId="{235051E6-E620-4B66-9555-32C72990B3EA}" destId="{841280C1-5BE1-4791-8F21-1E731882072A}" srcOrd="2" destOrd="0" presId="urn:microsoft.com/office/officeart/2005/8/layout/vProcess5"/>
    <dgm:cxn modelId="{2216BD50-15A5-4601-A183-E1636469C747}" type="presParOf" srcId="{235051E6-E620-4B66-9555-32C72990B3EA}" destId="{742DE0F7-0805-40B8-95B6-98D5417222E0}" srcOrd="3" destOrd="0" presId="urn:microsoft.com/office/officeart/2005/8/layout/vProcess5"/>
    <dgm:cxn modelId="{5FB747FC-3249-4D11-BC8D-4ABA1B0F22EC}" type="presParOf" srcId="{235051E6-E620-4B66-9555-32C72990B3EA}" destId="{FAA09179-C20A-48C6-8FFF-3DB1044AF8D7}" srcOrd="4" destOrd="0" presId="urn:microsoft.com/office/officeart/2005/8/layout/vProcess5"/>
    <dgm:cxn modelId="{DFA0270A-7123-4146-898C-07E33B309602}" type="presParOf" srcId="{235051E6-E620-4B66-9555-32C72990B3EA}" destId="{2A626F5B-544F-4EE7-B620-53D8D208F612}" srcOrd="5" destOrd="0" presId="urn:microsoft.com/office/officeart/2005/8/layout/vProcess5"/>
    <dgm:cxn modelId="{559D92C4-D09F-4F41-A2F2-B97885FB7237}" type="presParOf" srcId="{235051E6-E620-4B66-9555-32C72990B3EA}" destId="{D01D2144-E493-4920-8E21-4564B0FE69D2}" srcOrd="6" destOrd="0" presId="urn:microsoft.com/office/officeart/2005/8/layout/vProcess5"/>
    <dgm:cxn modelId="{BD2C6595-251D-4E62-BAB6-0398C433975C}" type="presParOf" srcId="{235051E6-E620-4B66-9555-32C72990B3EA}" destId="{44467119-B959-46E6-BA12-595DFB742F2A}" srcOrd="7" destOrd="0" presId="urn:microsoft.com/office/officeart/2005/8/layout/vProcess5"/>
    <dgm:cxn modelId="{10DEC670-E0EE-4FF3-B70C-2080D9F351FE}" type="presParOf" srcId="{235051E6-E620-4B66-9555-32C72990B3EA}" destId="{30E46830-269B-4CE9-8544-C2694D09A975}" srcOrd="8" destOrd="0" presId="urn:microsoft.com/office/officeart/2005/8/layout/vProcess5"/>
    <dgm:cxn modelId="{D50EEDBB-8DE7-4742-A7F1-CD6DEDC03BB2}" type="presParOf" srcId="{235051E6-E620-4B66-9555-32C72990B3EA}" destId="{EE1FBC5F-7EA9-4CAF-B5C5-E62C3739BC2B}" srcOrd="9" destOrd="0" presId="urn:microsoft.com/office/officeart/2005/8/layout/vProcess5"/>
    <dgm:cxn modelId="{522BD9F3-5ACE-432D-A6C5-EA181F8A1653}" type="presParOf" srcId="{235051E6-E620-4B66-9555-32C72990B3EA}" destId="{FE798B36-F551-4D42-856F-8FFD9CF9E3AB}" srcOrd="10" destOrd="0" presId="urn:microsoft.com/office/officeart/2005/8/layout/vProcess5"/>
    <dgm:cxn modelId="{F46D905D-00D0-41FE-8666-050E7B1E0796}" type="presParOf" srcId="{235051E6-E620-4B66-9555-32C72990B3EA}" destId="{CB96FA39-F193-4180-9AFA-1DD7365BE7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dirty="0"/>
            <a:t>Provjera postupaka nabave </a:t>
          </a:r>
          <a:r>
            <a:rPr lang="hr-HR" sz="1200" u="sng" dirty="0"/>
            <a:t>nakon što je proveden </a:t>
          </a:r>
          <a:r>
            <a:rPr lang="hr-HR" sz="1200" dirty="0"/>
            <a:t>od strane Korisnika.</a:t>
          </a:r>
        </a:p>
        <a:p>
          <a:r>
            <a:rPr lang="hr-HR" sz="1200" dirty="0"/>
            <a:t>Korisnik je obavezan dostaviti kompletnu dokumentaciju za svaki provedeni postupak nabave</a:t>
          </a:r>
          <a:r>
            <a:rPr lang="hr-HR" sz="1000" dirty="0"/>
            <a:t>.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dirty="0"/>
            <a:t>Odjel za kontrolu nabave provjerava kompletan postupak nabave (dokumentaciju o nabavi, postupak pregleda i ocjene ponuda, odabir gospodarskog subjekta s kojim je sklopljen ugovor).</a:t>
          </a:r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Rezultat kontrole je Kontrolna lista u kojoj se utvrđuje  prihvatljivosti/neprihvatljivosti postupka nabave.</a:t>
          </a:r>
        </a:p>
        <a:p>
          <a:r>
            <a:rPr lang="hr-HR" sz="1200" dirty="0"/>
            <a:t>Ukoliko se utvrdi da je postupak nabave neprihvatljiv prijavljuje se Sumnja na nepravilnost/prijevaru.</a:t>
          </a:r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0BD2933F-9485-489D-AF73-132BEA885BD8}" type="pres">
      <dgm:prSet presAssocID="{3CAB59DE-819A-45B5-8B53-127D2C517BCD}" presName="ThreeNodes_1" presStyleLbl="node1" presStyleIdx="0" presStyleCnt="3">
        <dgm:presLayoutVars>
          <dgm:bulletEnabled val="1"/>
        </dgm:presLayoutVars>
      </dgm:prSet>
      <dgm:spPr/>
    </dgm:pt>
    <dgm:pt modelId="{EC8EE189-EBD9-4253-A296-F93DFEDA77FA}" type="pres">
      <dgm:prSet presAssocID="{3CAB59DE-819A-45B5-8B53-127D2C517BCD}" presName="ThreeNodes_2" presStyleLbl="node1" presStyleIdx="1" presStyleCnt="3">
        <dgm:presLayoutVars>
          <dgm:bulletEnabled val="1"/>
        </dgm:presLayoutVars>
      </dgm:prSet>
      <dgm:spPr/>
    </dgm:pt>
    <dgm:pt modelId="{284F67B6-4BDD-44BC-9A1D-71044C005F56}" type="pres">
      <dgm:prSet presAssocID="{3CAB59DE-819A-45B5-8B53-127D2C517BCD}" presName="ThreeNodes_3" presStyleLbl="node1" presStyleIdx="2" presStyleCnt="3">
        <dgm:presLayoutVars>
          <dgm:bulletEnabled val="1"/>
        </dgm:presLayoutVars>
      </dgm:prSet>
      <dgm:spPr/>
    </dgm:pt>
    <dgm:pt modelId="{6B4BE07D-E6F4-4FAE-A230-AAC4C706B4FE}" type="pres">
      <dgm:prSet presAssocID="{3CAB59DE-819A-45B5-8B53-127D2C517BCD}" presName="ThreeConn_1-2" presStyleLbl="fgAccFollowNode1" presStyleIdx="0" presStyleCnt="2">
        <dgm:presLayoutVars>
          <dgm:bulletEnabled val="1"/>
        </dgm:presLayoutVars>
      </dgm:prSet>
      <dgm:spPr/>
    </dgm:pt>
    <dgm:pt modelId="{FED6401D-A11E-44F5-87F0-EB56177F3631}" type="pres">
      <dgm:prSet presAssocID="{3CAB59DE-819A-45B5-8B53-127D2C517BCD}" presName="ThreeConn_2-3" presStyleLbl="fgAccFollowNode1" presStyleIdx="1" presStyleCnt="2">
        <dgm:presLayoutVars>
          <dgm:bulletEnabled val="1"/>
        </dgm:presLayoutVars>
      </dgm:prSet>
      <dgm:spPr/>
    </dgm:pt>
    <dgm:pt modelId="{2386EE33-DCB5-49A4-8110-C35DE06BD08A}" type="pres">
      <dgm:prSet presAssocID="{3CAB59DE-819A-45B5-8B53-127D2C517BCD}" presName="ThreeNodes_1_text" presStyleLbl="node1" presStyleIdx="2" presStyleCnt="3">
        <dgm:presLayoutVars>
          <dgm:bulletEnabled val="1"/>
        </dgm:presLayoutVars>
      </dgm:prSet>
      <dgm:spPr/>
    </dgm:pt>
    <dgm:pt modelId="{5E046857-5DA7-4775-9A28-69E966C21ACF}" type="pres">
      <dgm:prSet presAssocID="{3CAB59DE-819A-45B5-8B53-127D2C517BCD}" presName="ThreeNodes_2_text" presStyleLbl="node1" presStyleIdx="2" presStyleCnt="3">
        <dgm:presLayoutVars>
          <dgm:bulletEnabled val="1"/>
        </dgm:presLayoutVars>
      </dgm:prSet>
      <dgm:spPr/>
    </dgm:pt>
    <dgm:pt modelId="{0050E9FC-DF74-472C-A6D7-2344A47F726E}" type="pres">
      <dgm:prSet presAssocID="{3CAB59DE-819A-45B5-8B53-127D2C517BC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E65D303-0D44-4E1A-A931-ADD065445323}" type="presOf" srcId="{8B922DBB-1520-446B-AFD6-2C5077F80EFB}" destId="{0BD2933F-9485-489D-AF73-132BEA885BD8}" srcOrd="0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7871615C-4CA8-42A1-8084-EFF852ADAEBD}" type="presOf" srcId="{8B922DBB-1520-446B-AFD6-2C5077F80EFB}" destId="{2386EE33-DCB5-49A4-8110-C35DE06BD08A}" srcOrd="1" destOrd="0" presId="urn:microsoft.com/office/officeart/2005/8/layout/vProcess5"/>
    <dgm:cxn modelId="{8A4E9948-79B9-4CEE-ACD5-97984FACF7ED}" type="presOf" srcId="{86AC2744-09EF-4D01-AAD2-1557C867DA12}" destId="{284F67B6-4BDD-44BC-9A1D-71044C005F56}" srcOrd="0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8CC75059-9B7A-47F1-9D0E-8630BC92D983}" type="presOf" srcId="{D0C09ED7-C71B-420D-9B3D-9D4879C39B6C}" destId="{5E046857-5DA7-4775-9A28-69E966C21ACF}" srcOrd="1" destOrd="0" presId="urn:microsoft.com/office/officeart/2005/8/layout/vProcess5"/>
    <dgm:cxn modelId="{96BB2B89-F6A8-40C1-91C9-4D375E7D8B47}" type="presOf" srcId="{89594012-E062-4BB3-BF6A-F925E4779262}" destId="{6B4BE07D-E6F4-4FAE-A230-AAC4C706B4FE}" srcOrd="0" destOrd="0" presId="urn:microsoft.com/office/officeart/2005/8/layout/vProcess5"/>
    <dgm:cxn modelId="{69189A90-49A2-4334-AAE1-BBB5FBB97C62}" type="presOf" srcId="{D0C09ED7-C71B-420D-9B3D-9D4879C39B6C}" destId="{EC8EE189-EBD9-4253-A296-F93DFEDA77FA}" srcOrd="0" destOrd="0" presId="urn:microsoft.com/office/officeart/2005/8/layout/vProcess5"/>
    <dgm:cxn modelId="{261BA2B9-525E-48F0-978D-826A336B05C3}" type="presOf" srcId="{A1B357CE-F578-43B9-BFEC-0E72466E67C8}" destId="{FED6401D-A11E-44F5-87F0-EB56177F3631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EF6476FE-6D7B-4431-BD44-820DFC2AF996}" type="presOf" srcId="{86AC2744-09EF-4D01-AAD2-1557C867DA12}" destId="{0050E9FC-DF74-472C-A6D7-2344A47F726E}" srcOrd="1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F49D82BE-1480-4BF5-97E1-E504F265DE3D}" type="presParOf" srcId="{235051E6-E620-4B66-9555-32C72990B3EA}" destId="{0BD2933F-9485-489D-AF73-132BEA885BD8}" srcOrd="1" destOrd="0" presId="urn:microsoft.com/office/officeart/2005/8/layout/vProcess5"/>
    <dgm:cxn modelId="{9CFA0871-CEB6-46CE-BC9E-66A02D151B2E}" type="presParOf" srcId="{235051E6-E620-4B66-9555-32C72990B3EA}" destId="{EC8EE189-EBD9-4253-A296-F93DFEDA77FA}" srcOrd="2" destOrd="0" presId="urn:microsoft.com/office/officeart/2005/8/layout/vProcess5"/>
    <dgm:cxn modelId="{847A9E1C-3CA4-48F7-BC37-DF420076AB34}" type="presParOf" srcId="{235051E6-E620-4B66-9555-32C72990B3EA}" destId="{284F67B6-4BDD-44BC-9A1D-71044C005F56}" srcOrd="3" destOrd="0" presId="urn:microsoft.com/office/officeart/2005/8/layout/vProcess5"/>
    <dgm:cxn modelId="{26581ED4-F219-414B-8D01-DBB66DBAA60E}" type="presParOf" srcId="{235051E6-E620-4B66-9555-32C72990B3EA}" destId="{6B4BE07D-E6F4-4FAE-A230-AAC4C706B4FE}" srcOrd="4" destOrd="0" presId="urn:microsoft.com/office/officeart/2005/8/layout/vProcess5"/>
    <dgm:cxn modelId="{A0EBEF70-EB58-4A66-AB9B-184B7F494BD4}" type="presParOf" srcId="{235051E6-E620-4B66-9555-32C72990B3EA}" destId="{FED6401D-A11E-44F5-87F0-EB56177F3631}" srcOrd="5" destOrd="0" presId="urn:microsoft.com/office/officeart/2005/8/layout/vProcess5"/>
    <dgm:cxn modelId="{3D01BB8D-5C66-4837-B146-F1F38C97256C}" type="presParOf" srcId="{235051E6-E620-4B66-9555-32C72990B3EA}" destId="{2386EE33-DCB5-49A4-8110-C35DE06BD08A}" srcOrd="6" destOrd="0" presId="urn:microsoft.com/office/officeart/2005/8/layout/vProcess5"/>
    <dgm:cxn modelId="{4102993C-664E-40B9-9373-47283199A062}" type="presParOf" srcId="{235051E6-E620-4B66-9555-32C72990B3EA}" destId="{5E046857-5DA7-4775-9A28-69E966C21ACF}" srcOrd="7" destOrd="0" presId="urn:microsoft.com/office/officeart/2005/8/layout/vProcess5"/>
    <dgm:cxn modelId="{4F7C23A2-95E4-48AD-9048-46B50F753C7E}" type="presParOf" srcId="{235051E6-E620-4B66-9555-32C72990B3EA}" destId="{0050E9FC-DF74-472C-A6D7-2344A47F72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7F95E3-F2E0-4AAD-9B47-E4E9BFD71999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A0DB6A1-4705-4A69-AE44-C4A87B7308BA}">
      <dgm:prSet phldrT="[Tekst]"/>
      <dgm:spPr>
        <a:solidFill>
          <a:srgbClr val="FFFF00"/>
        </a:solidFill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hr-HR" dirty="0">
              <a:solidFill>
                <a:schemeClr val="tx1"/>
              </a:solidFill>
            </a:rPr>
            <a:t>Obveznici Zakona o javnoj nabavi, obvezni su provesti postupak nabave radova, roba i/ili usluga u skladu s Zakonom o javnoj nabavi i primjenjivim podzakonskim propisima. </a:t>
          </a:r>
        </a:p>
      </dgm:t>
    </dgm:pt>
    <dgm:pt modelId="{C65AC2C3-EC62-4534-AE6F-01F2BC7AF668}" type="parTrans" cxnId="{744AE965-859F-4B8E-9C8F-FFF4AAB6D5B9}">
      <dgm:prSet/>
      <dgm:spPr/>
      <dgm:t>
        <a:bodyPr/>
        <a:lstStyle/>
        <a:p>
          <a:endParaRPr lang="hr-HR"/>
        </a:p>
      </dgm:t>
    </dgm:pt>
    <dgm:pt modelId="{A681094E-7A05-44A9-A118-07FABC593773}" type="sibTrans" cxnId="{744AE965-859F-4B8E-9C8F-FFF4AAB6D5B9}">
      <dgm:prSet/>
      <dgm:spPr>
        <a:solidFill>
          <a:srgbClr val="FFFF00"/>
        </a:solidFill>
      </dgm:spPr>
      <dgm:t>
        <a:bodyPr/>
        <a:lstStyle/>
        <a:p>
          <a:endParaRPr lang="hr-HR"/>
        </a:p>
      </dgm:t>
    </dgm:pt>
    <dgm:pt modelId="{0B97728B-29AC-4939-B6CB-F86F15B64FAD}">
      <dgm:prSet phldrT="[Teks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Naručitelj je obvezan poduzeti prikladne mjere da učinkovito spriječi, prepozna i ukloni </a:t>
          </a:r>
          <a:r>
            <a:rPr lang="hr-HR" b="1" dirty="0">
              <a:solidFill>
                <a:schemeClr val="tx1"/>
              </a:solidFill>
            </a:rPr>
            <a:t>sukobe interesa </a:t>
          </a:r>
          <a:r>
            <a:rPr lang="hr-HR" dirty="0">
              <a:solidFill>
                <a:schemeClr val="tx1"/>
              </a:solidFill>
            </a:rPr>
            <a:t>u vezi s postupkom javne nabave kako bi se izbjeglo narušavanje tržišnog natjecanja i osiguralo jednako postupanje prema svim gospodarskim subjektima (sukladno ZJN).</a:t>
          </a:r>
        </a:p>
      </dgm:t>
    </dgm:pt>
    <dgm:pt modelId="{B5A9FE91-314E-4E4C-BBF0-56093027F1E6}" type="parTrans" cxnId="{43A9F1A4-9319-44AB-8118-F453A88CBAEE}">
      <dgm:prSet/>
      <dgm:spPr/>
      <dgm:t>
        <a:bodyPr/>
        <a:lstStyle/>
        <a:p>
          <a:endParaRPr lang="hr-HR"/>
        </a:p>
      </dgm:t>
    </dgm:pt>
    <dgm:pt modelId="{A4508766-CA79-4D09-A9A4-D994A3317165}" type="sibTrans" cxnId="{43A9F1A4-9319-44AB-8118-F453A88CBAEE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hr-HR"/>
        </a:p>
      </dgm:t>
    </dgm:pt>
    <dgm:pt modelId="{BA443242-7F76-4339-A257-AF8CBCD5030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Pregled i ocjenu ponuda izvršiti u skladu sa zahtjevima propisanim u Dokumentaciji o nabavi.</a:t>
          </a:r>
        </a:p>
      </dgm:t>
    </dgm:pt>
    <dgm:pt modelId="{32D382E2-6477-4361-AF12-44E57199A7E0}" type="parTrans" cxnId="{02AFC306-4BAC-4FAF-8A04-AD5CD7F976EF}">
      <dgm:prSet/>
      <dgm:spPr/>
      <dgm:t>
        <a:bodyPr/>
        <a:lstStyle/>
        <a:p>
          <a:endParaRPr lang="hr-HR"/>
        </a:p>
      </dgm:t>
    </dgm:pt>
    <dgm:pt modelId="{087411A1-DB9B-41EF-9567-72D9B2892C29}" type="sibTrans" cxnId="{02AFC306-4BAC-4FAF-8A04-AD5CD7F976E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hr-HR"/>
        </a:p>
      </dgm:t>
    </dgm:pt>
    <dgm:pt modelId="{915801D1-8FC8-46EE-B48B-6C2436FE89D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Prilikom sklapanja Ugovora o nabavi obratiti pozornost da je isti u skladu s uvjetima i zahtjevima određenim u dokumentaciji o nabavi te s odabranom ponudom. </a:t>
          </a:r>
        </a:p>
      </dgm:t>
    </dgm:pt>
    <dgm:pt modelId="{5EB073DC-BDE4-4716-8CBC-127CF94AB2AE}" type="parTrans" cxnId="{AA8C64BA-0C0D-46E4-B481-BFA1C880F822}">
      <dgm:prSet/>
      <dgm:spPr/>
      <dgm:t>
        <a:bodyPr/>
        <a:lstStyle/>
        <a:p>
          <a:endParaRPr lang="hr-HR"/>
        </a:p>
      </dgm:t>
    </dgm:pt>
    <dgm:pt modelId="{7A30A871-F666-413B-ADA3-7F431ED9575C}" type="sibTrans" cxnId="{AA8C64BA-0C0D-46E4-B481-BFA1C880F822}">
      <dgm:prSet/>
      <dgm:spPr/>
      <dgm:t>
        <a:bodyPr/>
        <a:lstStyle/>
        <a:p>
          <a:endParaRPr lang="hr-HR"/>
        </a:p>
      </dgm:t>
    </dgm:pt>
    <dgm:pt modelId="{2A0AFFFB-530C-4CDE-86BF-38ACC07E4229}">
      <dgm:prSet/>
      <dgm:spPr>
        <a:solidFill>
          <a:srgbClr val="00B0F0"/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Uvjete i zahtjeve u Dokumentaciji o nabavi potrebno je uskladiti s Zakonom o javnoj nabavi i podzakonskim propisima.</a:t>
          </a:r>
        </a:p>
        <a:p>
          <a:endParaRPr lang="hr-HR" dirty="0">
            <a:solidFill>
              <a:schemeClr val="tx1"/>
            </a:solidFill>
          </a:endParaRPr>
        </a:p>
      </dgm:t>
    </dgm:pt>
    <dgm:pt modelId="{8BA99549-3CCB-4B84-A28C-51C8BD72C251}" type="sibTrans" cxnId="{5099A0CB-D0E4-4F08-B952-3711DBD4D239}">
      <dgm:prSet/>
      <dgm:spPr>
        <a:solidFill>
          <a:srgbClr val="00B0F0"/>
        </a:solidFill>
      </dgm:spPr>
      <dgm:t>
        <a:bodyPr/>
        <a:lstStyle/>
        <a:p>
          <a:endParaRPr lang="hr-HR"/>
        </a:p>
      </dgm:t>
    </dgm:pt>
    <dgm:pt modelId="{9F2CC54C-6120-43F3-A703-8324EFCBD3F1}" type="parTrans" cxnId="{5099A0CB-D0E4-4F08-B952-3711DBD4D239}">
      <dgm:prSet/>
      <dgm:spPr/>
      <dgm:t>
        <a:bodyPr/>
        <a:lstStyle/>
        <a:p>
          <a:endParaRPr lang="hr-HR"/>
        </a:p>
      </dgm:t>
    </dgm:pt>
    <dgm:pt modelId="{77799E7B-FE31-4E8C-AF9F-0A1C3FC1FC65}" type="pres">
      <dgm:prSet presAssocID="{9D7F95E3-F2E0-4AAD-9B47-E4E9BFD71999}" presName="diagram" presStyleCnt="0">
        <dgm:presLayoutVars>
          <dgm:dir/>
          <dgm:resizeHandles val="exact"/>
        </dgm:presLayoutVars>
      </dgm:prSet>
      <dgm:spPr/>
    </dgm:pt>
    <dgm:pt modelId="{C174FF16-D605-4D2A-978B-425304F5BDEC}" type="pres">
      <dgm:prSet presAssocID="{4A0DB6A1-4705-4A69-AE44-C4A87B7308BA}" presName="node" presStyleLbl="node1" presStyleIdx="0" presStyleCnt="5">
        <dgm:presLayoutVars>
          <dgm:bulletEnabled val="1"/>
        </dgm:presLayoutVars>
      </dgm:prSet>
      <dgm:spPr/>
    </dgm:pt>
    <dgm:pt modelId="{3AC183E3-817C-498A-8DDF-CC87658FFCFB}" type="pres">
      <dgm:prSet presAssocID="{A681094E-7A05-44A9-A118-07FABC593773}" presName="sibTrans" presStyleLbl="sibTrans2D1" presStyleIdx="0" presStyleCnt="4"/>
      <dgm:spPr/>
    </dgm:pt>
    <dgm:pt modelId="{CE9638A1-B770-418D-B47A-2E06FD15B000}" type="pres">
      <dgm:prSet presAssocID="{A681094E-7A05-44A9-A118-07FABC593773}" presName="connectorText" presStyleLbl="sibTrans2D1" presStyleIdx="0" presStyleCnt="4"/>
      <dgm:spPr/>
    </dgm:pt>
    <dgm:pt modelId="{13980E66-473F-4C2F-8226-32AC91C36115}" type="pres">
      <dgm:prSet presAssocID="{0B97728B-29AC-4939-B6CB-F86F15B64FAD}" presName="node" presStyleLbl="node1" presStyleIdx="1" presStyleCnt="5">
        <dgm:presLayoutVars>
          <dgm:bulletEnabled val="1"/>
        </dgm:presLayoutVars>
      </dgm:prSet>
      <dgm:spPr/>
    </dgm:pt>
    <dgm:pt modelId="{0D0F268A-79CD-4FD4-83CC-0C9DCCA5BD79}" type="pres">
      <dgm:prSet presAssocID="{A4508766-CA79-4D09-A9A4-D994A3317165}" presName="sibTrans" presStyleLbl="sibTrans2D1" presStyleIdx="1" presStyleCnt="4"/>
      <dgm:spPr/>
    </dgm:pt>
    <dgm:pt modelId="{95B1E70F-0BFE-4487-8C76-99FF865BEBBE}" type="pres">
      <dgm:prSet presAssocID="{A4508766-CA79-4D09-A9A4-D994A3317165}" presName="connectorText" presStyleLbl="sibTrans2D1" presStyleIdx="1" presStyleCnt="4"/>
      <dgm:spPr/>
    </dgm:pt>
    <dgm:pt modelId="{263DE5C3-CF17-4332-B498-F702C0F32F26}" type="pres">
      <dgm:prSet presAssocID="{2A0AFFFB-530C-4CDE-86BF-38ACC07E4229}" presName="node" presStyleLbl="node1" presStyleIdx="2" presStyleCnt="5">
        <dgm:presLayoutVars>
          <dgm:bulletEnabled val="1"/>
        </dgm:presLayoutVars>
      </dgm:prSet>
      <dgm:spPr/>
    </dgm:pt>
    <dgm:pt modelId="{EFD29288-F42D-4E05-85C7-45B2408006E9}" type="pres">
      <dgm:prSet presAssocID="{8BA99549-3CCB-4B84-A28C-51C8BD72C251}" presName="sibTrans" presStyleLbl="sibTrans2D1" presStyleIdx="2" presStyleCnt="4"/>
      <dgm:spPr/>
    </dgm:pt>
    <dgm:pt modelId="{1F6CB385-59CE-403A-A275-CEB643A0143F}" type="pres">
      <dgm:prSet presAssocID="{8BA99549-3CCB-4B84-A28C-51C8BD72C251}" presName="connectorText" presStyleLbl="sibTrans2D1" presStyleIdx="2" presStyleCnt="4"/>
      <dgm:spPr/>
    </dgm:pt>
    <dgm:pt modelId="{8BE2EF1B-E436-482B-9546-4E60E6606802}" type="pres">
      <dgm:prSet presAssocID="{BA443242-7F76-4339-A257-AF8CBCD50308}" presName="node" presStyleLbl="node1" presStyleIdx="3" presStyleCnt="5">
        <dgm:presLayoutVars>
          <dgm:bulletEnabled val="1"/>
        </dgm:presLayoutVars>
      </dgm:prSet>
      <dgm:spPr/>
    </dgm:pt>
    <dgm:pt modelId="{B9376941-2967-40EB-8A23-CAF9E721DC83}" type="pres">
      <dgm:prSet presAssocID="{087411A1-DB9B-41EF-9567-72D9B2892C29}" presName="sibTrans" presStyleLbl="sibTrans2D1" presStyleIdx="3" presStyleCnt="4"/>
      <dgm:spPr/>
    </dgm:pt>
    <dgm:pt modelId="{3CA0A441-C325-4E5A-BD3E-98D2A25F8891}" type="pres">
      <dgm:prSet presAssocID="{087411A1-DB9B-41EF-9567-72D9B2892C29}" presName="connectorText" presStyleLbl="sibTrans2D1" presStyleIdx="3" presStyleCnt="4"/>
      <dgm:spPr/>
    </dgm:pt>
    <dgm:pt modelId="{42BEBC7C-F0DB-4526-B485-1D2E9DAB8F5D}" type="pres">
      <dgm:prSet presAssocID="{915801D1-8FC8-46EE-B48B-6C2436FE89D3}" presName="node" presStyleLbl="node1" presStyleIdx="4" presStyleCnt="5">
        <dgm:presLayoutVars>
          <dgm:bulletEnabled val="1"/>
        </dgm:presLayoutVars>
      </dgm:prSet>
      <dgm:spPr/>
    </dgm:pt>
  </dgm:ptLst>
  <dgm:cxnLst>
    <dgm:cxn modelId="{86DFBE00-34A0-47BD-A66B-42B207CCE8D7}" type="presOf" srcId="{915801D1-8FC8-46EE-B48B-6C2436FE89D3}" destId="{42BEBC7C-F0DB-4526-B485-1D2E9DAB8F5D}" srcOrd="0" destOrd="0" presId="urn:microsoft.com/office/officeart/2005/8/layout/process5"/>
    <dgm:cxn modelId="{5D631C05-4624-456D-8ACC-4854606E4143}" type="presOf" srcId="{4A0DB6A1-4705-4A69-AE44-C4A87B7308BA}" destId="{C174FF16-D605-4D2A-978B-425304F5BDEC}" srcOrd="0" destOrd="0" presId="urn:microsoft.com/office/officeart/2005/8/layout/process5"/>
    <dgm:cxn modelId="{32A9A106-BA38-499C-A6BE-92F067D6C29D}" type="presOf" srcId="{087411A1-DB9B-41EF-9567-72D9B2892C29}" destId="{3CA0A441-C325-4E5A-BD3E-98D2A25F8891}" srcOrd="1" destOrd="0" presId="urn:microsoft.com/office/officeart/2005/8/layout/process5"/>
    <dgm:cxn modelId="{02AFC306-4BAC-4FAF-8A04-AD5CD7F976EF}" srcId="{9D7F95E3-F2E0-4AAD-9B47-E4E9BFD71999}" destId="{BA443242-7F76-4339-A257-AF8CBCD50308}" srcOrd="3" destOrd="0" parTransId="{32D382E2-6477-4361-AF12-44E57199A7E0}" sibTransId="{087411A1-DB9B-41EF-9567-72D9B2892C29}"/>
    <dgm:cxn modelId="{404C582D-064C-4834-A756-D7E8BA0C10D8}" type="presOf" srcId="{087411A1-DB9B-41EF-9567-72D9B2892C29}" destId="{B9376941-2967-40EB-8A23-CAF9E721DC83}" srcOrd="0" destOrd="0" presId="urn:microsoft.com/office/officeart/2005/8/layout/process5"/>
    <dgm:cxn modelId="{D4A8333F-B0E4-414B-BEBE-8B930CB983AE}" type="presOf" srcId="{0B97728B-29AC-4939-B6CB-F86F15B64FAD}" destId="{13980E66-473F-4C2F-8226-32AC91C36115}" srcOrd="0" destOrd="0" presId="urn:microsoft.com/office/officeart/2005/8/layout/process5"/>
    <dgm:cxn modelId="{744AE965-859F-4B8E-9C8F-FFF4AAB6D5B9}" srcId="{9D7F95E3-F2E0-4AAD-9B47-E4E9BFD71999}" destId="{4A0DB6A1-4705-4A69-AE44-C4A87B7308BA}" srcOrd="0" destOrd="0" parTransId="{C65AC2C3-EC62-4534-AE6F-01F2BC7AF668}" sibTransId="{A681094E-7A05-44A9-A118-07FABC593773}"/>
    <dgm:cxn modelId="{7262C66B-02DF-427C-916F-D200FD3519C8}" type="presOf" srcId="{8BA99549-3CCB-4B84-A28C-51C8BD72C251}" destId="{1F6CB385-59CE-403A-A275-CEB643A0143F}" srcOrd="1" destOrd="0" presId="urn:microsoft.com/office/officeart/2005/8/layout/process5"/>
    <dgm:cxn modelId="{4BCFE481-41EA-45D2-972B-3477FF3969FA}" type="presOf" srcId="{A681094E-7A05-44A9-A118-07FABC593773}" destId="{3AC183E3-817C-498A-8DDF-CC87658FFCFB}" srcOrd="0" destOrd="0" presId="urn:microsoft.com/office/officeart/2005/8/layout/process5"/>
    <dgm:cxn modelId="{CB7EFB82-C02E-4937-B94F-AB1BDF95F41E}" type="presOf" srcId="{A4508766-CA79-4D09-A9A4-D994A3317165}" destId="{0D0F268A-79CD-4FD4-83CC-0C9DCCA5BD79}" srcOrd="0" destOrd="0" presId="urn:microsoft.com/office/officeart/2005/8/layout/process5"/>
    <dgm:cxn modelId="{23B6DD9F-DE2A-44D5-8F91-37A831284BEF}" type="presOf" srcId="{2A0AFFFB-530C-4CDE-86BF-38ACC07E4229}" destId="{263DE5C3-CF17-4332-B498-F702C0F32F26}" srcOrd="0" destOrd="0" presId="urn:microsoft.com/office/officeart/2005/8/layout/process5"/>
    <dgm:cxn modelId="{43A9F1A4-9319-44AB-8118-F453A88CBAEE}" srcId="{9D7F95E3-F2E0-4AAD-9B47-E4E9BFD71999}" destId="{0B97728B-29AC-4939-B6CB-F86F15B64FAD}" srcOrd="1" destOrd="0" parTransId="{B5A9FE91-314E-4E4C-BBF0-56093027F1E6}" sibTransId="{A4508766-CA79-4D09-A9A4-D994A3317165}"/>
    <dgm:cxn modelId="{7062C1A5-14C5-43A2-934B-4F73F47C9C2C}" type="presOf" srcId="{A4508766-CA79-4D09-A9A4-D994A3317165}" destId="{95B1E70F-0BFE-4487-8C76-99FF865BEBBE}" srcOrd="1" destOrd="0" presId="urn:microsoft.com/office/officeart/2005/8/layout/process5"/>
    <dgm:cxn modelId="{AA8C64BA-0C0D-46E4-B481-BFA1C880F822}" srcId="{9D7F95E3-F2E0-4AAD-9B47-E4E9BFD71999}" destId="{915801D1-8FC8-46EE-B48B-6C2436FE89D3}" srcOrd="4" destOrd="0" parTransId="{5EB073DC-BDE4-4716-8CBC-127CF94AB2AE}" sibTransId="{7A30A871-F666-413B-ADA3-7F431ED9575C}"/>
    <dgm:cxn modelId="{5099A0CB-D0E4-4F08-B952-3711DBD4D239}" srcId="{9D7F95E3-F2E0-4AAD-9B47-E4E9BFD71999}" destId="{2A0AFFFB-530C-4CDE-86BF-38ACC07E4229}" srcOrd="2" destOrd="0" parTransId="{9F2CC54C-6120-43F3-A703-8324EFCBD3F1}" sibTransId="{8BA99549-3CCB-4B84-A28C-51C8BD72C251}"/>
    <dgm:cxn modelId="{C8C323D1-C135-4DBB-93ED-C2B15E3AE13F}" type="presOf" srcId="{9D7F95E3-F2E0-4AAD-9B47-E4E9BFD71999}" destId="{77799E7B-FE31-4E8C-AF9F-0A1C3FC1FC65}" srcOrd="0" destOrd="0" presId="urn:microsoft.com/office/officeart/2005/8/layout/process5"/>
    <dgm:cxn modelId="{383F62D9-FDFA-4AA9-A133-00DD5C9569F3}" type="presOf" srcId="{BA443242-7F76-4339-A257-AF8CBCD50308}" destId="{8BE2EF1B-E436-482B-9546-4E60E6606802}" srcOrd="0" destOrd="0" presId="urn:microsoft.com/office/officeart/2005/8/layout/process5"/>
    <dgm:cxn modelId="{4C0562F4-E6C1-4A74-B82A-6C0A384702F2}" type="presOf" srcId="{8BA99549-3CCB-4B84-A28C-51C8BD72C251}" destId="{EFD29288-F42D-4E05-85C7-45B2408006E9}" srcOrd="0" destOrd="0" presId="urn:microsoft.com/office/officeart/2005/8/layout/process5"/>
    <dgm:cxn modelId="{618CA3F9-0874-44BB-B4DF-073681E3AD25}" type="presOf" srcId="{A681094E-7A05-44A9-A118-07FABC593773}" destId="{CE9638A1-B770-418D-B47A-2E06FD15B000}" srcOrd="1" destOrd="0" presId="urn:microsoft.com/office/officeart/2005/8/layout/process5"/>
    <dgm:cxn modelId="{D79FBE7B-E47F-4F72-A8A6-2176BC55DC04}" type="presParOf" srcId="{77799E7B-FE31-4E8C-AF9F-0A1C3FC1FC65}" destId="{C174FF16-D605-4D2A-978B-425304F5BDEC}" srcOrd="0" destOrd="0" presId="urn:microsoft.com/office/officeart/2005/8/layout/process5"/>
    <dgm:cxn modelId="{E90709CC-F690-4202-9B33-68CFC26B0065}" type="presParOf" srcId="{77799E7B-FE31-4E8C-AF9F-0A1C3FC1FC65}" destId="{3AC183E3-817C-498A-8DDF-CC87658FFCFB}" srcOrd="1" destOrd="0" presId="urn:microsoft.com/office/officeart/2005/8/layout/process5"/>
    <dgm:cxn modelId="{494F92D0-3175-4193-9C3F-1118AE87E006}" type="presParOf" srcId="{3AC183E3-817C-498A-8DDF-CC87658FFCFB}" destId="{CE9638A1-B770-418D-B47A-2E06FD15B000}" srcOrd="0" destOrd="0" presId="urn:microsoft.com/office/officeart/2005/8/layout/process5"/>
    <dgm:cxn modelId="{88DB8FB2-AC15-42DE-B822-4ECD8078DA2C}" type="presParOf" srcId="{77799E7B-FE31-4E8C-AF9F-0A1C3FC1FC65}" destId="{13980E66-473F-4C2F-8226-32AC91C36115}" srcOrd="2" destOrd="0" presId="urn:microsoft.com/office/officeart/2005/8/layout/process5"/>
    <dgm:cxn modelId="{7156F2B7-7120-4567-8A20-6277BBB4204B}" type="presParOf" srcId="{77799E7B-FE31-4E8C-AF9F-0A1C3FC1FC65}" destId="{0D0F268A-79CD-4FD4-83CC-0C9DCCA5BD79}" srcOrd="3" destOrd="0" presId="urn:microsoft.com/office/officeart/2005/8/layout/process5"/>
    <dgm:cxn modelId="{A769C447-DD8B-4B50-A035-51ECD796346C}" type="presParOf" srcId="{0D0F268A-79CD-4FD4-83CC-0C9DCCA5BD79}" destId="{95B1E70F-0BFE-4487-8C76-99FF865BEBBE}" srcOrd="0" destOrd="0" presId="urn:microsoft.com/office/officeart/2005/8/layout/process5"/>
    <dgm:cxn modelId="{529CB8F1-BEF5-4767-A2B8-F928956BF8C6}" type="presParOf" srcId="{77799E7B-FE31-4E8C-AF9F-0A1C3FC1FC65}" destId="{263DE5C3-CF17-4332-B498-F702C0F32F26}" srcOrd="4" destOrd="0" presId="urn:microsoft.com/office/officeart/2005/8/layout/process5"/>
    <dgm:cxn modelId="{37813C01-A2E2-4F09-92A5-2F6698A13C96}" type="presParOf" srcId="{77799E7B-FE31-4E8C-AF9F-0A1C3FC1FC65}" destId="{EFD29288-F42D-4E05-85C7-45B2408006E9}" srcOrd="5" destOrd="0" presId="urn:microsoft.com/office/officeart/2005/8/layout/process5"/>
    <dgm:cxn modelId="{62105684-B919-4CC8-A3BD-5D1094D7A8E4}" type="presParOf" srcId="{EFD29288-F42D-4E05-85C7-45B2408006E9}" destId="{1F6CB385-59CE-403A-A275-CEB643A0143F}" srcOrd="0" destOrd="0" presId="urn:microsoft.com/office/officeart/2005/8/layout/process5"/>
    <dgm:cxn modelId="{4AC0E701-2BD5-4BB7-9C06-7E78074F2FF4}" type="presParOf" srcId="{77799E7B-FE31-4E8C-AF9F-0A1C3FC1FC65}" destId="{8BE2EF1B-E436-482B-9546-4E60E6606802}" srcOrd="6" destOrd="0" presId="urn:microsoft.com/office/officeart/2005/8/layout/process5"/>
    <dgm:cxn modelId="{265CF79C-021C-4F94-BD77-6EF6EE0421F4}" type="presParOf" srcId="{77799E7B-FE31-4E8C-AF9F-0A1C3FC1FC65}" destId="{B9376941-2967-40EB-8A23-CAF9E721DC83}" srcOrd="7" destOrd="0" presId="urn:microsoft.com/office/officeart/2005/8/layout/process5"/>
    <dgm:cxn modelId="{E0A015AF-6FB5-43B3-9065-E0B009DBCF49}" type="presParOf" srcId="{B9376941-2967-40EB-8A23-CAF9E721DC83}" destId="{3CA0A441-C325-4E5A-BD3E-98D2A25F8891}" srcOrd="0" destOrd="0" presId="urn:microsoft.com/office/officeart/2005/8/layout/process5"/>
    <dgm:cxn modelId="{EA092464-8BA0-4D1B-88D0-B44746F8AD7F}" type="presParOf" srcId="{77799E7B-FE31-4E8C-AF9F-0A1C3FC1FC65}" destId="{42BEBC7C-F0DB-4526-B485-1D2E9DAB8F5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dirty="0"/>
            <a:t>Naručitelj smije izmijeniti ugovor o javnoj nabavi tijekom njegova trajanja bez provođenja novog postupka javne nabave ako su izmjene, neovisno o njihovoj novčanoj vrijednosti, bile na jasan, precizan i nedvosmislen način predviđene u dokumentaciji o nabavi u obliku odredaba o izmjenama ugovora, a koje mogu uključivati odredbe o promjeni cijene ili opcija.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dirty="0"/>
            <a:t>Odredbe o izmjenama sadržavaju opseg i prirodu mogućih izmjena ili opcija te uvjete pod kojima se mogu primijeniti, ali ne smiju imati za posljedicu izmjenu cjelokupne prirode ugovora.</a:t>
          </a:r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Potrebno je osigurati revizorki trag a vezano za izmjenu ugovora (zahtjev za izmjenama ugovora, očitovanje svih dionika, odobrenje i dr.).</a:t>
          </a:r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0BD2933F-9485-489D-AF73-132BEA885BD8}" type="pres">
      <dgm:prSet presAssocID="{3CAB59DE-819A-45B5-8B53-127D2C517BCD}" presName="ThreeNodes_1" presStyleLbl="node1" presStyleIdx="0" presStyleCnt="3">
        <dgm:presLayoutVars>
          <dgm:bulletEnabled val="1"/>
        </dgm:presLayoutVars>
      </dgm:prSet>
      <dgm:spPr/>
    </dgm:pt>
    <dgm:pt modelId="{EC8EE189-EBD9-4253-A296-F93DFEDA77FA}" type="pres">
      <dgm:prSet presAssocID="{3CAB59DE-819A-45B5-8B53-127D2C517BCD}" presName="ThreeNodes_2" presStyleLbl="node1" presStyleIdx="1" presStyleCnt="3">
        <dgm:presLayoutVars>
          <dgm:bulletEnabled val="1"/>
        </dgm:presLayoutVars>
      </dgm:prSet>
      <dgm:spPr/>
    </dgm:pt>
    <dgm:pt modelId="{284F67B6-4BDD-44BC-9A1D-71044C005F56}" type="pres">
      <dgm:prSet presAssocID="{3CAB59DE-819A-45B5-8B53-127D2C517BCD}" presName="ThreeNodes_3" presStyleLbl="node1" presStyleIdx="2" presStyleCnt="3">
        <dgm:presLayoutVars>
          <dgm:bulletEnabled val="1"/>
        </dgm:presLayoutVars>
      </dgm:prSet>
      <dgm:spPr/>
    </dgm:pt>
    <dgm:pt modelId="{6B4BE07D-E6F4-4FAE-A230-AAC4C706B4FE}" type="pres">
      <dgm:prSet presAssocID="{3CAB59DE-819A-45B5-8B53-127D2C517BCD}" presName="ThreeConn_1-2" presStyleLbl="fgAccFollowNode1" presStyleIdx="0" presStyleCnt="2">
        <dgm:presLayoutVars>
          <dgm:bulletEnabled val="1"/>
        </dgm:presLayoutVars>
      </dgm:prSet>
      <dgm:spPr/>
    </dgm:pt>
    <dgm:pt modelId="{FED6401D-A11E-44F5-87F0-EB56177F3631}" type="pres">
      <dgm:prSet presAssocID="{3CAB59DE-819A-45B5-8B53-127D2C517BCD}" presName="ThreeConn_2-3" presStyleLbl="fgAccFollowNode1" presStyleIdx="1" presStyleCnt="2">
        <dgm:presLayoutVars>
          <dgm:bulletEnabled val="1"/>
        </dgm:presLayoutVars>
      </dgm:prSet>
      <dgm:spPr/>
    </dgm:pt>
    <dgm:pt modelId="{2386EE33-DCB5-49A4-8110-C35DE06BD08A}" type="pres">
      <dgm:prSet presAssocID="{3CAB59DE-819A-45B5-8B53-127D2C517BCD}" presName="ThreeNodes_1_text" presStyleLbl="node1" presStyleIdx="2" presStyleCnt="3">
        <dgm:presLayoutVars>
          <dgm:bulletEnabled val="1"/>
        </dgm:presLayoutVars>
      </dgm:prSet>
      <dgm:spPr/>
    </dgm:pt>
    <dgm:pt modelId="{5E046857-5DA7-4775-9A28-69E966C21ACF}" type="pres">
      <dgm:prSet presAssocID="{3CAB59DE-819A-45B5-8B53-127D2C517BCD}" presName="ThreeNodes_2_text" presStyleLbl="node1" presStyleIdx="2" presStyleCnt="3">
        <dgm:presLayoutVars>
          <dgm:bulletEnabled val="1"/>
        </dgm:presLayoutVars>
      </dgm:prSet>
      <dgm:spPr/>
    </dgm:pt>
    <dgm:pt modelId="{0050E9FC-DF74-472C-A6D7-2344A47F726E}" type="pres">
      <dgm:prSet presAssocID="{3CAB59DE-819A-45B5-8B53-127D2C517BC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E65D303-0D44-4E1A-A931-ADD065445323}" type="presOf" srcId="{8B922DBB-1520-446B-AFD6-2C5077F80EFB}" destId="{0BD2933F-9485-489D-AF73-132BEA885BD8}" srcOrd="0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7871615C-4CA8-42A1-8084-EFF852ADAEBD}" type="presOf" srcId="{8B922DBB-1520-446B-AFD6-2C5077F80EFB}" destId="{2386EE33-DCB5-49A4-8110-C35DE06BD08A}" srcOrd="1" destOrd="0" presId="urn:microsoft.com/office/officeart/2005/8/layout/vProcess5"/>
    <dgm:cxn modelId="{8A4E9948-79B9-4CEE-ACD5-97984FACF7ED}" type="presOf" srcId="{86AC2744-09EF-4D01-AAD2-1557C867DA12}" destId="{284F67B6-4BDD-44BC-9A1D-71044C005F56}" srcOrd="0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8CC75059-9B7A-47F1-9D0E-8630BC92D983}" type="presOf" srcId="{D0C09ED7-C71B-420D-9B3D-9D4879C39B6C}" destId="{5E046857-5DA7-4775-9A28-69E966C21ACF}" srcOrd="1" destOrd="0" presId="urn:microsoft.com/office/officeart/2005/8/layout/vProcess5"/>
    <dgm:cxn modelId="{96BB2B89-F6A8-40C1-91C9-4D375E7D8B47}" type="presOf" srcId="{89594012-E062-4BB3-BF6A-F925E4779262}" destId="{6B4BE07D-E6F4-4FAE-A230-AAC4C706B4FE}" srcOrd="0" destOrd="0" presId="urn:microsoft.com/office/officeart/2005/8/layout/vProcess5"/>
    <dgm:cxn modelId="{69189A90-49A2-4334-AAE1-BBB5FBB97C62}" type="presOf" srcId="{D0C09ED7-C71B-420D-9B3D-9D4879C39B6C}" destId="{EC8EE189-EBD9-4253-A296-F93DFEDA77FA}" srcOrd="0" destOrd="0" presId="urn:microsoft.com/office/officeart/2005/8/layout/vProcess5"/>
    <dgm:cxn modelId="{261BA2B9-525E-48F0-978D-826A336B05C3}" type="presOf" srcId="{A1B357CE-F578-43B9-BFEC-0E72466E67C8}" destId="{FED6401D-A11E-44F5-87F0-EB56177F3631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EF6476FE-6D7B-4431-BD44-820DFC2AF996}" type="presOf" srcId="{86AC2744-09EF-4D01-AAD2-1557C867DA12}" destId="{0050E9FC-DF74-472C-A6D7-2344A47F726E}" srcOrd="1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F49D82BE-1480-4BF5-97E1-E504F265DE3D}" type="presParOf" srcId="{235051E6-E620-4B66-9555-32C72990B3EA}" destId="{0BD2933F-9485-489D-AF73-132BEA885BD8}" srcOrd="1" destOrd="0" presId="urn:microsoft.com/office/officeart/2005/8/layout/vProcess5"/>
    <dgm:cxn modelId="{9CFA0871-CEB6-46CE-BC9E-66A02D151B2E}" type="presParOf" srcId="{235051E6-E620-4B66-9555-32C72990B3EA}" destId="{EC8EE189-EBD9-4253-A296-F93DFEDA77FA}" srcOrd="2" destOrd="0" presId="urn:microsoft.com/office/officeart/2005/8/layout/vProcess5"/>
    <dgm:cxn modelId="{847A9E1C-3CA4-48F7-BC37-DF420076AB34}" type="presParOf" srcId="{235051E6-E620-4B66-9555-32C72990B3EA}" destId="{284F67B6-4BDD-44BC-9A1D-71044C005F56}" srcOrd="3" destOrd="0" presId="urn:microsoft.com/office/officeart/2005/8/layout/vProcess5"/>
    <dgm:cxn modelId="{26581ED4-F219-414B-8D01-DBB66DBAA60E}" type="presParOf" srcId="{235051E6-E620-4B66-9555-32C72990B3EA}" destId="{6B4BE07D-E6F4-4FAE-A230-AAC4C706B4FE}" srcOrd="4" destOrd="0" presId="urn:microsoft.com/office/officeart/2005/8/layout/vProcess5"/>
    <dgm:cxn modelId="{A0EBEF70-EB58-4A66-AB9B-184B7F494BD4}" type="presParOf" srcId="{235051E6-E620-4B66-9555-32C72990B3EA}" destId="{FED6401D-A11E-44F5-87F0-EB56177F3631}" srcOrd="5" destOrd="0" presId="urn:microsoft.com/office/officeart/2005/8/layout/vProcess5"/>
    <dgm:cxn modelId="{3D01BB8D-5C66-4837-B146-F1F38C97256C}" type="presParOf" srcId="{235051E6-E620-4B66-9555-32C72990B3EA}" destId="{2386EE33-DCB5-49A4-8110-C35DE06BD08A}" srcOrd="6" destOrd="0" presId="urn:microsoft.com/office/officeart/2005/8/layout/vProcess5"/>
    <dgm:cxn modelId="{4102993C-664E-40B9-9373-47283199A062}" type="presParOf" srcId="{235051E6-E620-4B66-9555-32C72990B3EA}" destId="{5E046857-5DA7-4775-9A28-69E966C21ACF}" srcOrd="7" destOrd="0" presId="urn:microsoft.com/office/officeart/2005/8/layout/vProcess5"/>
    <dgm:cxn modelId="{4F7C23A2-95E4-48AD-9048-46B50F753C7E}" type="presParOf" srcId="{235051E6-E620-4B66-9555-32C72990B3EA}" destId="{0050E9FC-DF74-472C-A6D7-2344A47F72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7F95E3-F2E0-4AAD-9B47-E4E9BFD71999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A0DB6A1-4705-4A69-AE44-C4A87B7308BA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Odabir postupka te uvjete i zahtjeve u Pozivu/Dokumentaciji uskladiti s ZJN/Pravilima za NOJN</a:t>
          </a:r>
        </a:p>
      </dgm:t>
    </dgm:pt>
    <dgm:pt modelId="{C65AC2C3-EC62-4534-AE6F-01F2BC7AF668}" type="parTrans" cxnId="{744AE965-859F-4B8E-9C8F-FFF4AAB6D5B9}">
      <dgm:prSet/>
      <dgm:spPr/>
      <dgm:t>
        <a:bodyPr/>
        <a:lstStyle/>
        <a:p>
          <a:endParaRPr lang="hr-HR"/>
        </a:p>
      </dgm:t>
    </dgm:pt>
    <dgm:pt modelId="{A681094E-7A05-44A9-A118-07FABC593773}" type="sibTrans" cxnId="{744AE965-859F-4B8E-9C8F-FFF4AAB6D5B9}">
      <dgm:prSet/>
      <dgm:spPr/>
      <dgm:t>
        <a:bodyPr/>
        <a:lstStyle/>
        <a:p>
          <a:endParaRPr lang="hr-HR"/>
        </a:p>
      </dgm:t>
    </dgm:pt>
    <dgm:pt modelId="{0B97728B-29AC-4939-B6CB-F86F15B64FAD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Pregled i ocjenu ponuda izvršiti u skladu sa zahtjevima propisanim u Dokumentaciji/Pozivu</a:t>
          </a:r>
        </a:p>
      </dgm:t>
    </dgm:pt>
    <dgm:pt modelId="{B5A9FE91-314E-4E4C-BBF0-56093027F1E6}" type="parTrans" cxnId="{43A9F1A4-9319-44AB-8118-F453A88CBAEE}">
      <dgm:prSet/>
      <dgm:spPr/>
      <dgm:t>
        <a:bodyPr/>
        <a:lstStyle/>
        <a:p>
          <a:endParaRPr lang="hr-HR"/>
        </a:p>
      </dgm:t>
    </dgm:pt>
    <dgm:pt modelId="{A4508766-CA79-4D09-A9A4-D994A3317165}" type="sibTrans" cxnId="{43A9F1A4-9319-44AB-8118-F453A88CBAEE}">
      <dgm:prSet/>
      <dgm:spPr/>
      <dgm:t>
        <a:bodyPr/>
        <a:lstStyle/>
        <a:p>
          <a:endParaRPr lang="hr-HR"/>
        </a:p>
      </dgm:t>
    </dgm:pt>
    <dgm:pt modelId="{8C7D83E8-063B-451A-A23C-EC5B6CB83B90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Ugovor uskladiti sa zahtjevima propisanim u Dokumentaciji/Pozivu</a:t>
          </a:r>
        </a:p>
      </dgm:t>
    </dgm:pt>
    <dgm:pt modelId="{5FF2D8FF-57DE-4977-984B-7385ADEF0668}" type="parTrans" cxnId="{1495F6B5-F31A-4671-8D92-64F62857F42F}">
      <dgm:prSet/>
      <dgm:spPr/>
      <dgm:t>
        <a:bodyPr/>
        <a:lstStyle/>
        <a:p>
          <a:endParaRPr lang="hr-HR"/>
        </a:p>
      </dgm:t>
    </dgm:pt>
    <dgm:pt modelId="{04AA51EE-83E4-4140-B959-BBEF36CB9F10}" type="sibTrans" cxnId="{1495F6B5-F31A-4671-8D92-64F62857F42F}">
      <dgm:prSet/>
      <dgm:spPr/>
      <dgm:t>
        <a:bodyPr/>
        <a:lstStyle/>
        <a:p>
          <a:endParaRPr lang="hr-HR"/>
        </a:p>
      </dgm:t>
    </dgm:pt>
    <dgm:pt modelId="{650F873A-D759-4DFA-8F56-392897D1AE75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Prilikom provedbe Ugovora držati se odredaba Ugovora</a:t>
          </a:r>
        </a:p>
      </dgm:t>
    </dgm:pt>
    <dgm:pt modelId="{981B8C9F-1376-496F-89B2-CF47A0F2F614}" type="parTrans" cxnId="{D01E6207-52B8-49B0-8857-065A71269099}">
      <dgm:prSet/>
      <dgm:spPr/>
      <dgm:t>
        <a:bodyPr/>
        <a:lstStyle/>
        <a:p>
          <a:endParaRPr lang="hr-HR"/>
        </a:p>
      </dgm:t>
    </dgm:pt>
    <dgm:pt modelId="{590441EE-48FF-4FE8-9565-3F3C3B181A9F}" type="sibTrans" cxnId="{D01E6207-52B8-49B0-8857-065A71269099}">
      <dgm:prSet/>
      <dgm:spPr/>
      <dgm:t>
        <a:bodyPr/>
        <a:lstStyle/>
        <a:p>
          <a:endParaRPr lang="hr-HR"/>
        </a:p>
      </dgm:t>
    </dgm:pt>
    <dgm:pt modelId="{DE9822BA-BE67-44E9-A952-EBD07C71A0BA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Aktivno sudjelovati prilikom provjere troškova od strane PT (dostava dokaza i pojašnjenja)</a:t>
          </a:r>
        </a:p>
      </dgm:t>
    </dgm:pt>
    <dgm:pt modelId="{38408D3C-6B14-43AA-9E27-5A5C0CFD4A2E}" type="sibTrans" cxnId="{C90A51FC-5160-47CC-89A6-677736B7F9D8}">
      <dgm:prSet/>
      <dgm:spPr/>
      <dgm:t>
        <a:bodyPr/>
        <a:lstStyle/>
        <a:p>
          <a:endParaRPr lang="hr-HR"/>
        </a:p>
      </dgm:t>
    </dgm:pt>
    <dgm:pt modelId="{09C50582-CE6C-498A-B66C-13D0EDE5C819}" type="parTrans" cxnId="{C90A51FC-5160-47CC-89A6-677736B7F9D8}">
      <dgm:prSet/>
      <dgm:spPr/>
      <dgm:t>
        <a:bodyPr/>
        <a:lstStyle/>
        <a:p>
          <a:endParaRPr lang="hr-HR"/>
        </a:p>
      </dgm:t>
    </dgm:pt>
    <dgm:pt modelId="{AF7C686F-09BD-4C46-92D9-4CBE9CEC0794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NEMA NEPRAVILNOSTI</a:t>
          </a:r>
        </a:p>
      </dgm:t>
    </dgm:pt>
    <dgm:pt modelId="{816B6D15-7FE4-44C7-8A28-787B623AA75E}" type="parTrans" cxnId="{162FD4CF-BCE0-4FFB-B4F7-3E96D0A4AB00}">
      <dgm:prSet/>
      <dgm:spPr/>
      <dgm:t>
        <a:bodyPr/>
        <a:lstStyle/>
        <a:p>
          <a:endParaRPr lang="hr-HR"/>
        </a:p>
      </dgm:t>
    </dgm:pt>
    <dgm:pt modelId="{C79FD05B-3183-4FF5-8FDE-00831D3FB908}" type="sibTrans" cxnId="{162FD4CF-BCE0-4FFB-B4F7-3E96D0A4AB00}">
      <dgm:prSet/>
      <dgm:spPr/>
      <dgm:t>
        <a:bodyPr/>
        <a:lstStyle/>
        <a:p>
          <a:endParaRPr lang="hr-HR"/>
        </a:p>
      </dgm:t>
    </dgm:pt>
    <dgm:pt modelId="{77799E7B-FE31-4E8C-AF9F-0A1C3FC1FC65}" type="pres">
      <dgm:prSet presAssocID="{9D7F95E3-F2E0-4AAD-9B47-E4E9BFD71999}" presName="diagram" presStyleCnt="0">
        <dgm:presLayoutVars>
          <dgm:dir/>
          <dgm:resizeHandles val="exact"/>
        </dgm:presLayoutVars>
      </dgm:prSet>
      <dgm:spPr/>
    </dgm:pt>
    <dgm:pt modelId="{C174FF16-D605-4D2A-978B-425304F5BDEC}" type="pres">
      <dgm:prSet presAssocID="{4A0DB6A1-4705-4A69-AE44-C4A87B7308BA}" presName="node" presStyleLbl="node1" presStyleIdx="0" presStyleCnt="6" custLinFactNeighborX="3810" custLinFactNeighborY="3110">
        <dgm:presLayoutVars>
          <dgm:bulletEnabled val="1"/>
        </dgm:presLayoutVars>
      </dgm:prSet>
      <dgm:spPr/>
    </dgm:pt>
    <dgm:pt modelId="{3AC183E3-817C-498A-8DDF-CC87658FFCFB}" type="pres">
      <dgm:prSet presAssocID="{A681094E-7A05-44A9-A118-07FABC593773}" presName="sibTrans" presStyleLbl="sibTrans2D1" presStyleIdx="0" presStyleCnt="5"/>
      <dgm:spPr/>
    </dgm:pt>
    <dgm:pt modelId="{CE9638A1-B770-418D-B47A-2E06FD15B000}" type="pres">
      <dgm:prSet presAssocID="{A681094E-7A05-44A9-A118-07FABC593773}" presName="connectorText" presStyleLbl="sibTrans2D1" presStyleIdx="0" presStyleCnt="5"/>
      <dgm:spPr/>
    </dgm:pt>
    <dgm:pt modelId="{13980E66-473F-4C2F-8226-32AC91C36115}" type="pres">
      <dgm:prSet presAssocID="{0B97728B-29AC-4939-B6CB-F86F15B64FAD}" presName="node" presStyleLbl="node1" presStyleIdx="1" presStyleCnt="6">
        <dgm:presLayoutVars>
          <dgm:bulletEnabled val="1"/>
        </dgm:presLayoutVars>
      </dgm:prSet>
      <dgm:spPr/>
    </dgm:pt>
    <dgm:pt modelId="{0D0F268A-79CD-4FD4-83CC-0C9DCCA5BD79}" type="pres">
      <dgm:prSet presAssocID="{A4508766-CA79-4D09-A9A4-D994A3317165}" presName="sibTrans" presStyleLbl="sibTrans2D1" presStyleIdx="1" presStyleCnt="5"/>
      <dgm:spPr/>
    </dgm:pt>
    <dgm:pt modelId="{95B1E70F-0BFE-4487-8C76-99FF865BEBBE}" type="pres">
      <dgm:prSet presAssocID="{A4508766-CA79-4D09-A9A4-D994A3317165}" presName="connectorText" presStyleLbl="sibTrans2D1" presStyleIdx="1" presStyleCnt="5"/>
      <dgm:spPr/>
    </dgm:pt>
    <dgm:pt modelId="{A719D87F-B858-4C75-8D86-3558CA34CB49}" type="pres">
      <dgm:prSet presAssocID="{8C7D83E8-063B-451A-A23C-EC5B6CB83B90}" presName="node" presStyleLbl="node1" presStyleIdx="2" presStyleCnt="6">
        <dgm:presLayoutVars>
          <dgm:bulletEnabled val="1"/>
        </dgm:presLayoutVars>
      </dgm:prSet>
      <dgm:spPr/>
    </dgm:pt>
    <dgm:pt modelId="{D7858496-994D-4201-8A67-412A98958E81}" type="pres">
      <dgm:prSet presAssocID="{04AA51EE-83E4-4140-B959-BBEF36CB9F10}" presName="sibTrans" presStyleLbl="sibTrans2D1" presStyleIdx="2" presStyleCnt="5"/>
      <dgm:spPr/>
    </dgm:pt>
    <dgm:pt modelId="{E6F5CFBC-5AD8-4343-B660-B22499F2D5CA}" type="pres">
      <dgm:prSet presAssocID="{04AA51EE-83E4-4140-B959-BBEF36CB9F10}" presName="connectorText" presStyleLbl="sibTrans2D1" presStyleIdx="2" presStyleCnt="5"/>
      <dgm:spPr/>
    </dgm:pt>
    <dgm:pt modelId="{C18430B6-D9B8-47CE-87EE-980DFA181A00}" type="pres">
      <dgm:prSet presAssocID="{650F873A-D759-4DFA-8F56-392897D1AE75}" presName="node" presStyleLbl="node1" presStyleIdx="3" presStyleCnt="6">
        <dgm:presLayoutVars>
          <dgm:bulletEnabled val="1"/>
        </dgm:presLayoutVars>
      </dgm:prSet>
      <dgm:spPr/>
    </dgm:pt>
    <dgm:pt modelId="{E25D5235-FFFC-45A8-8F30-DC2BA9AF1D92}" type="pres">
      <dgm:prSet presAssocID="{590441EE-48FF-4FE8-9565-3F3C3B181A9F}" presName="sibTrans" presStyleLbl="sibTrans2D1" presStyleIdx="3" presStyleCnt="5"/>
      <dgm:spPr/>
    </dgm:pt>
    <dgm:pt modelId="{9959A81D-E205-413A-97AF-DD0BB5480DB9}" type="pres">
      <dgm:prSet presAssocID="{590441EE-48FF-4FE8-9565-3F3C3B181A9F}" presName="connectorText" presStyleLbl="sibTrans2D1" presStyleIdx="3" presStyleCnt="5"/>
      <dgm:spPr/>
    </dgm:pt>
    <dgm:pt modelId="{9570E48A-B58C-4DFA-9429-D1868FABEB2B}" type="pres">
      <dgm:prSet presAssocID="{DE9822BA-BE67-44E9-A952-EBD07C71A0BA}" presName="node" presStyleLbl="node1" presStyleIdx="4" presStyleCnt="6">
        <dgm:presLayoutVars>
          <dgm:bulletEnabled val="1"/>
        </dgm:presLayoutVars>
      </dgm:prSet>
      <dgm:spPr/>
    </dgm:pt>
    <dgm:pt modelId="{760BF8A3-C2E0-4727-AD8E-018E3C98B372}" type="pres">
      <dgm:prSet presAssocID="{38408D3C-6B14-43AA-9E27-5A5C0CFD4A2E}" presName="sibTrans" presStyleLbl="sibTrans2D1" presStyleIdx="4" presStyleCnt="5"/>
      <dgm:spPr/>
    </dgm:pt>
    <dgm:pt modelId="{A7433145-A093-41EF-B3BF-C16159504D89}" type="pres">
      <dgm:prSet presAssocID="{38408D3C-6B14-43AA-9E27-5A5C0CFD4A2E}" presName="connectorText" presStyleLbl="sibTrans2D1" presStyleIdx="4" presStyleCnt="5"/>
      <dgm:spPr/>
    </dgm:pt>
    <dgm:pt modelId="{0E8F5D5A-968F-4862-A4D6-71FB13DEA956}" type="pres">
      <dgm:prSet presAssocID="{AF7C686F-09BD-4C46-92D9-4CBE9CEC0794}" presName="node" presStyleLbl="node1" presStyleIdx="5" presStyleCnt="6">
        <dgm:presLayoutVars>
          <dgm:bulletEnabled val="1"/>
        </dgm:presLayoutVars>
      </dgm:prSet>
      <dgm:spPr/>
    </dgm:pt>
  </dgm:ptLst>
  <dgm:cxnLst>
    <dgm:cxn modelId="{5D631C05-4624-456D-8ACC-4854606E4143}" type="presOf" srcId="{4A0DB6A1-4705-4A69-AE44-C4A87B7308BA}" destId="{C174FF16-D605-4D2A-978B-425304F5BDEC}" srcOrd="0" destOrd="0" presId="urn:microsoft.com/office/officeart/2005/8/layout/process5"/>
    <dgm:cxn modelId="{D01E6207-52B8-49B0-8857-065A71269099}" srcId="{9D7F95E3-F2E0-4AAD-9B47-E4E9BFD71999}" destId="{650F873A-D759-4DFA-8F56-392897D1AE75}" srcOrd="3" destOrd="0" parTransId="{981B8C9F-1376-496F-89B2-CF47A0F2F614}" sibTransId="{590441EE-48FF-4FE8-9565-3F3C3B181A9F}"/>
    <dgm:cxn modelId="{8EB1741B-233D-472A-9B44-B79E474B2CD0}" type="presOf" srcId="{650F873A-D759-4DFA-8F56-392897D1AE75}" destId="{C18430B6-D9B8-47CE-87EE-980DFA181A00}" srcOrd="0" destOrd="0" presId="urn:microsoft.com/office/officeart/2005/8/layout/process5"/>
    <dgm:cxn modelId="{C7954527-98D1-48CE-8163-C572A0E0D18B}" type="presOf" srcId="{590441EE-48FF-4FE8-9565-3F3C3B181A9F}" destId="{E25D5235-FFFC-45A8-8F30-DC2BA9AF1D92}" srcOrd="0" destOrd="0" presId="urn:microsoft.com/office/officeart/2005/8/layout/process5"/>
    <dgm:cxn modelId="{35A2D139-ED2F-404F-93EB-21414FE5E841}" type="presOf" srcId="{DE9822BA-BE67-44E9-A952-EBD07C71A0BA}" destId="{9570E48A-B58C-4DFA-9429-D1868FABEB2B}" srcOrd="0" destOrd="0" presId="urn:microsoft.com/office/officeart/2005/8/layout/process5"/>
    <dgm:cxn modelId="{D4A8333F-B0E4-414B-BEBE-8B930CB983AE}" type="presOf" srcId="{0B97728B-29AC-4939-B6CB-F86F15B64FAD}" destId="{13980E66-473F-4C2F-8226-32AC91C36115}" srcOrd="0" destOrd="0" presId="urn:microsoft.com/office/officeart/2005/8/layout/process5"/>
    <dgm:cxn modelId="{744AE965-859F-4B8E-9C8F-FFF4AAB6D5B9}" srcId="{9D7F95E3-F2E0-4AAD-9B47-E4E9BFD71999}" destId="{4A0DB6A1-4705-4A69-AE44-C4A87B7308BA}" srcOrd="0" destOrd="0" parTransId="{C65AC2C3-EC62-4534-AE6F-01F2BC7AF668}" sibTransId="{A681094E-7A05-44A9-A118-07FABC593773}"/>
    <dgm:cxn modelId="{15016181-6655-4C6E-A785-FF15DB57E762}" type="presOf" srcId="{8C7D83E8-063B-451A-A23C-EC5B6CB83B90}" destId="{A719D87F-B858-4C75-8D86-3558CA34CB49}" srcOrd="0" destOrd="0" presId="urn:microsoft.com/office/officeart/2005/8/layout/process5"/>
    <dgm:cxn modelId="{4BCFE481-41EA-45D2-972B-3477FF3969FA}" type="presOf" srcId="{A681094E-7A05-44A9-A118-07FABC593773}" destId="{3AC183E3-817C-498A-8DDF-CC87658FFCFB}" srcOrd="0" destOrd="0" presId="urn:microsoft.com/office/officeart/2005/8/layout/process5"/>
    <dgm:cxn modelId="{CB7EFB82-C02E-4937-B94F-AB1BDF95F41E}" type="presOf" srcId="{A4508766-CA79-4D09-A9A4-D994A3317165}" destId="{0D0F268A-79CD-4FD4-83CC-0C9DCCA5BD79}" srcOrd="0" destOrd="0" presId="urn:microsoft.com/office/officeart/2005/8/layout/process5"/>
    <dgm:cxn modelId="{2AF8B491-A1AF-4AEF-BB5D-E25B6B5C2C1E}" type="presOf" srcId="{38408D3C-6B14-43AA-9E27-5A5C0CFD4A2E}" destId="{760BF8A3-C2E0-4727-AD8E-018E3C98B372}" srcOrd="0" destOrd="0" presId="urn:microsoft.com/office/officeart/2005/8/layout/process5"/>
    <dgm:cxn modelId="{8BA8DB9A-37D3-4A08-A3AD-94C25978C33E}" type="presOf" srcId="{04AA51EE-83E4-4140-B959-BBEF36CB9F10}" destId="{E6F5CFBC-5AD8-4343-B660-B22499F2D5CA}" srcOrd="1" destOrd="0" presId="urn:microsoft.com/office/officeart/2005/8/layout/process5"/>
    <dgm:cxn modelId="{C054A3A2-C29C-4B6D-874D-CAD3EEB86684}" type="presOf" srcId="{590441EE-48FF-4FE8-9565-3F3C3B181A9F}" destId="{9959A81D-E205-413A-97AF-DD0BB5480DB9}" srcOrd="1" destOrd="0" presId="urn:microsoft.com/office/officeart/2005/8/layout/process5"/>
    <dgm:cxn modelId="{43A9F1A4-9319-44AB-8118-F453A88CBAEE}" srcId="{9D7F95E3-F2E0-4AAD-9B47-E4E9BFD71999}" destId="{0B97728B-29AC-4939-B6CB-F86F15B64FAD}" srcOrd="1" destOrd="0" parTransId="{B5A9FE91-314E-4E4C-BBF0-56093027F1E6}" sibTransId="{A4508766-CA79-4D09-A9A4-D994A3317165}"/>
    <dgm:cxn modelId="{7062C1A5-14C5-43A2-934B-4F73F47C9C2C}" type="presOf" srcId="{A4508766-CA79-4D09-A9A4-D994A3317165}" destId="{95B1E70F-0BFE-4487-8C76-99FF865BEBBE}" srcOrd="1" destOrd="0" presId="urn:microsoft.com/office/officeart/2005/8/layout/process5"/>
    <dgm:cxn modelId="{1495F6B5-F31A-4671-8D92-64F62857F42F}" srcId="{9D7F95E3-F2E0-4AAD-9B47-E4E9BFD71999}" destId="{8C7D83E8-063B-451A-A23C-EC5B6CB83B90}" srcOrd="2" destOrd="0" parTransId="{5FF2D8FF-57DE-4977-984B-7385ADEF0668}" sibTransId="{04AA51EE-83E4-4140-B959-BBEF36CB9F10}"/>
    <dgm:cxn modelId="{162FD4CF-BCE0-4FFB-B4F7-3E96D0A4AB00}" srcId="{9D7F95E3-F2E0-4AAD-9B47-E4E9BFD71999}" destId="{AF7C686F-09BD-4C46-92D9-4CBE9CEC0794}" srcOrd="5" destOrd="0" parTransId="{816B6D15-7FE4-44C7-8A28-787B623AA75E}" sibTransId="{C79FD05B-3183-4FF5-8FDE-00831D3FB908}"/>
    <dgm:cxn modelId="{C8C323D1-C135-4DBB-93ED-C2B15E3AE13F}" type="presOf" srcId="{9D7F95E3-F2E0-4AAD-9B47-E4E9BFD71999}" destId="{77799E7B-FE31-4E8C-AF9F-0A1C3FC1FC65}" srcOrd="0" destOrd="0" presId="urn:microsoft.com/office/officeart/2005/8/layout/process5"/>
    <dgm:cxn modelId="{0038CFE8-9147-43D4-80FD-D1447278EE94}" type="presOf" srcId="{38408D3C-6B14-43AA-9E27-5A5C0CFD4A2E}" destId="{A7433145-A093-41EF-B3BF-C16159504D89}" srcOrd="1" destOrd="0" presId="urn:microsoft.com/office/officeart/2005/8/layout/process5"/>
    <dgm:cxn modelId="{12DCCAF8-EC49-483E-A5EA-8EA8184E00BA}" type="presOf" srcId="{AF7C686F-09BD-4C46-92D9-4CBE9CEC0794}" destId="{0E8F5D5A-968F-4862-A4D6-71FB13DEA956}" srcOrd="0" destOrd="0" presId="urn:microsoft.com/office/officeart/2005/8/layout/process5"/>
    <dgm:cxn modelId="{618CA3F9-0874-44BB-B4DF-073681E3AD25}" type="presOf" srcId="{A681094E-7A05-44A9-A118-07FABC593773}" destId="{CE9638A1-B770-418D-B47A-2E06FD15B000}" srcOrd="1" destOrd="0" presId="urn:microsoft.com/office/officeart/2005/8/layout/process5"/>
    <dgm:cxn modelId="{E450C3FB-2D1F-474E-B57D-CE5F4F129503}" type="presOf" srcId="{04AA51EE-83E4-4140-B959-BBEF36CB9F10}" destId="{D7858496-994D-4201-8A67-412A98958E81}" srcOrd="0" destOrd="0" presId="urn:microsoft.com/office/officeart/2005/8/layout/process5"/>
    <dgm:cxn modelId="{C90A51FC-5160-47CC-89A6-677736B7F9D8}" srcId="{9D7F95E3-F2E0-4AAD-9B47-E4E9BFD71999}" destId="{DE9822BA-BE67-44E9-A952-EBD07C71A0BA}" srcOrd="4" destOrd="0" parTransId="{09C50582-CE6C-498A-B66C-13D0EDE5C819}" sibTransId="{38408D3C-6B14-43AA-9E27-5A5C0CFD4A2E}"/>
    <dgm:cxn modelId="{D79FBE7B-E47F-4F72-A8A6-2176BC55DC04}" type="presParOf" srcId="{77799E7B-FE31-4E8C-AF9F-0A1C3FC1FC65}" destId="{C174FF16-D605-4D2A-978B-425304F5BDEC}" srcOrd="0" destOrd="0" presId="urn:microsoft.com/office/officeart/2005/8/layout/process5"/>
    <dgm:cxn modelId="{E90709CC-F690-4202-9B33-68CFC26B0065}" type="presParOf" srcId="{77799E7B-FE31-4E8C-AF9F-0A1C3FC1FC65}" destId="{3AC183E3-817C-498A-8DDF-CC87658FFCFB}" srcOrd="1" destOrd="0" presId="urn:microsoft.com/office/officeart/2005/8/layout/process5"/>
    <dgm:cxn modelId="{494F92D0-3175-4193-9C3F-1118AE87E006}" type="presParOf" srcId="{3AC183E3-817C-498A-8DDF-CC87658FFCFB}" destId="{CE9638A1-B770-418D-B47A-2E06FD15B000}" srcOrd="0" destOrd="0" presId="urn:microsoft.com/office/officeart/2005/8/layout/process5"/>
    <dgm:cxn modelId="{88DB8FB2-AC15-42DE-B822-4ECD8078DA2C}" type="presParOf" srcId="{77799E7B-FE31-4E8C-AF9F-0A1C3FC1FC65}" destId="{13980E66-473F-4C2F-8226-32AC91C36115}" srcOrd="2" destOrd="0" presId="urn:microsoft.com/office/officeart/2005/8/layout/process5"/>
    <dgm:cxn modelId="{7156F2B7-7120-4567-8A20-6277BBB4204B}" type="presParOf" srcId="{77799E7B-FE31-4E8C-AF9F-0A1C3FC1FC65}" destId="{0D0F268A-79CD-4FD4-83CC-0C9DCCA5BD79}" srcOrd="3" destOrd="0" presId="urn:microsoft.com/office/officeart/2005/8/layout/process5"/>
    <dgm:cxn modelId="{A769C447-DD8B-4B50-A035-51ECD796346C}" type="presParOf" srcId="{0D0F268A-79CD-4FD4-83CC-0C9DCCA5BD79}" destId="{95B1E70F-0BFE-4487-8C76-99FF865BEBBE}" srcOrd="0" destOrd="0" presId="urn:microsoft.com/office/officeart/2005/8/layout/process5"/>
    <dgm:cxn modelId="{1E6DF361-B3DE-429C-A270-E9038E6A6382}" type="presParOf" srcId="{77799E7B-FE31-4E8C-AF9F-0A1C3FC1FC65}" destId="{A719D87F-B858-4C75-8D86-3558CA34CB49}" srcOrd="4" destOrd="0" presId="urn:microsoft.com/office/officeart/2005/8/layout/process5"/>
    <dgm:cxn modelId="{92D408FB-7AE3-4382-97E0-FBCAA7DE5732}" type="presParOf" srcId="{77799E7B-FE31-4E8C-AF9F-0A1C3FC1FC65}" destId="{D7858496-994D-4201-8A67-412A98958E81}" srcOrd="5" destOrd="0" presId="urn:microsoft.com/office/officeart/2005/8/layout/process5"/>
    <dgm:cxn modelId="{0EF99A09-24CF-4356-92B0-86968390AF6C}" type="presParOf" srcId="{D7858496-994D-4201-8A67-412A98958E81}" destId="{E6F5CFBC-5AD8-4343-B660-B22499F2D5CA}" srcOrd="0" destOrd="0" presId="urn:microsoft.com/office/officeart/2005/8/layout/process5"/>
    <dgm:cxn modelId="{9E9FC198-20F8-4D39-AE41-677D07705E2F}" type="presParOf" srcId="{77799E7B-FE31-4E8C-AF9F-0A1C3FC1FC65}" destId="{C18430B6-D9B8-47CE-87EE-980DFA181A00}" srcOrd="6" destOrd="0" presId="urn:microsoft.com/office/officeart/2005/8/layout/process5"/>
    <dgm:cxn modelId="{DEDE44EE-A17B-4F28-B9B6-2F5330FA92C1}" type="presParOf" srcId="{77799E7B-FE31-4E8C-AF9F-0A1C3FC1FC65}" destId="{E25D5235-FFFC-45A8-8F30-DC2BA9AF1D92}" srcOrd="7" destOrd="0" presId="urn:microsoft.com/office/officeart/2005/8/layout/process5"/>
    <dgm:cxn modelId="{966DBC92-AD64-47E0-B364-8BC5F51E0C1D}" type="presParOf" srcId="{E25D5235-FFFC-45A8-8F30-DC2BA9AF1D92}" destId="{9959A81D-E205-413A-97AF-DD0BB5480DB9}" srcOrd="0" destOrd="0" presId="urn:microsoft.com/office/officeart/2005/8/layout/process5"/>
    <dgm:cxn modelId="{A12821EB-5FF9-421D-9BE2-A2F6CE2BBB34}" type="presParOf" srcId="{77799E7B-FE31-4E8C-AF9F-0A1C3FC1FC65}" destId="{9570E48A-B58C-4DFA-9429-D1868FABEB2B}" srcOrd="8" destOrd="0" presId="urn:microsoft.com/office/officeart/2005/8/layout/process5"/>
    <dgm:cxn modelId="{B295CBB4-38AF-4D17-A6D7-7E8E8BBA3D37}" type="presParOf" srcId="{77799E7B-FE31-4E8C-AF9F-0A1C3FC1FC65}" destId="{760BF8A3-C2E0-4727-AD8E-018E3C98B372}" srcOrd="9" destOrd="0" presId="urn:microsoft.com/office/officeart/2005/8/layout/process5"/>
    <dgm:cxn modelId="{9A43E47E-A4FB-46EC-A7B1-98034BC179EF}" type="presParOf" srcId="{760BF8A3-C2E0-4727-AD8E-018E3C98B372}" destId="{A7433145-A093-41EF-B3BF-C16159504D89}" srcOrd="0" destOrd="0" presId="urn:microsoft.com/office/officeart/2005/8/layout/process5"/>
    <dgm:cxn modelId="{306D08FF-4F6F-4427-AE7D-66DB8E694FCB}" type="presParOf" srcId="{77799E7B-FE31-4E8C-AF9F-0A1C3FC1FC65}" destId="{0E8F5D5A-968F-4862-A4D6-71FB13DEA95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D882-9038-4D39-AC7C-19529634C657}">
      <dsp:nvSpPr>
        <dsp:cNvPr id="0" name=""/>
        <dsp:cNvSpPr/>
      </dsp:nvSpPr>
      <dsp:spPr>
        <a:xfrm>
          <a:off x="83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Odabir i ugovaranje;</a:t>
          </a:r>
        </a:p>
      </dsp:txBody>
      <dsp:txXfrm>
        <a:off x="83" y="1057503"/>
        <a:ext cx="1112515" cy="1057503"/>
      </dsp:txXfrm>
    </dsp:sp>
    <dsp:sp modelId="{BFF52058-473D-4103-B98B-6E0DE5D8E23A}">
      <dsp:nvSpPr>
        <dsp:cNvPr id="0" name=""/>
        <dsp:cNvSpPr/>
      </dsp:nvSpPr>
      <dsp:spPr>
        <a:xfrm>
          <a:off x="116155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BC4F91-F2DA-48AF-B473-278F4A6335F5}">
      <dsp:nvSpPr>
        <dsp:cNvPr id="0" name=""/>
        <dsp:cNvSpPr/>
      </dsp:nvSpPr>
      <dsp:spPr>
        <a:xfrm>
          <a:off x="1145974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provedbe projekta;</a:t>
          </a:r>
        </a:p>
      </dsp:txBody>
      <dsp:txXfrm>
        <a:off x="1145974" y="1057503"/>
        <a:ext cx="1112515" cy="1057503"/>
      </dsp:txXfrm>
    </dsp:sp>
    <dsp:sp modelId="{901D03A0-B3B0-404A-B8C8-D5CE9D474C4C}">
      <dsp:nvSpPr>
        <dsp:cNvPr id="0" name=""/>
        <dsp:cNvSpPr/>
      </dsp:nvSpPr>
      <dsp:spPr>
        <a:xfrm>
          <a:off x="1262047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93CDFB-C728-471D-91D7-D3413CDB1D45}">
      <dsp:nvSpPr>
        <dsp:cNvPr id="0" name=""/>
        <dsp:cNvSpPr/>
      </dsp:nvSpPr>
      <dsp:spPr>
        <a:xfrm>
          <a:off x="2291866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Financijska kontrola projekta;</a:t>
          </a:r>
        </a:p>
      </dsp:txBody>
      <dsp:txXfrm>
        <a:off x="2291866" y="1057503"/>
        <a:ext cx="1112515" cy="1057503"/>
      </dsp:txXfrm>
    </dsp:sp>
    <dsp:sp modelId="{7E8F16C9-EB0C-4C1D-9420-80EEC95951C0}">
      <dsp:nvSpPr>
        <dsp:cNvPr id="0" name=""/>
        <dsp:cNvSpPr/>
      </dsp:nvSpPr>
      <dsp:spPr>
        <a:xfrm>
          <a:off x="2407938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8BE6C-8937-41E4-A200-E5CEDCE20F94}">
      <dsp:nvSpPr>
        <dsp:cNvPr id="0" name=""/>
        <dsp:cNvSpPr/>
      </dsp:nvSpPr>
      <dsp:spPr>
        <a:xfrm>
          <a:off x="3437757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postupaka nabave;</a:t>
          </a:r>
        </a:p>
      </dsp:txBody>
      <dsp:txXfrm>
        <a:off x="3437757" y="1057503"/>
        <a:ext cx="1112515" cy="1057503"/>
      </dsp:txXfrm>
    </dsp:sp>
    <dsp:sp modelId="{176C1C95-BDFD-413B-B9E7-99DCB5E49E22}">
      <dsp:nvSpPr>
        <dsp:cNvPr id="0" name=""/>
        <dsp:cNvSpPr/>
      </dsp:nvSpPr>
      <dsp:spPr>
        <a:xfrm>
          <a:off x="3553829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6A7F6D-2E82-448D-ACE7-23A3AF694508}">
      <dsp:nvSpPr>
        <dsp:cNvPr id="0" name=""/>
        <dsp:cNvSpPr/>
      </dsp:nvSpPr>
      <dsp:spPr>
        <a:xfrm>
          <a:off x="4583649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Upravljanje nepravilnostima;</a:t>
          </a:r>
        </a:p>
      </dsp:txBody>
      <dsp:txXfrm>
        <a:off x="4583649" y="1057503"/>
        <a:ext cx="1112515" cy="1057503"/>
      </dsp:txXfrm>
    </dsp:sp>
    <dsp:sp modelId="{006630E2-1E96-49F1-9039-7AE0B7D3B9FD}">
      <dsp:nvSpPr>
        <dsp:cNvPr id="0" name=""/>
        <dsp:cNvSpPr/>
      </dsp:nvSpPr>
      <dsp:spPr>
        <a:xfrm>
          <a:off x="4699721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14EE1D-4CB8-40B2-A1A2-9C8E3ECD79D8}">
      <dsp:nvSpPr>
        <dsp:cNvPr id="0" name=""/>
        <dsp:cNvSpPr/>
      </dsp:nvSpPr>
      <dsp:spPr>
        <a:xfrm>
          <a:off x="5729540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vidljivosti projekta;</a:t>
          </a:r>
        </a:p>
      </dsp:txBody>
      <dsp:txXfrm>
        <a:off x="5729540" y="1057503"/>
        <a:ext cx="1112515" cy="1057503"/>
      </dsp:txXfrm>
    </dsp:sp>
    <dsp:sp modelId="{C990AE6F-B963-4FEF-AC0A-E1B22EFC1DF3}">
      <dsp:nvSpPr>
        <dsp:cNvPr id="0" name=""/>
        <dsp:cNvSpPr/>
      </dsp:nvSpPr>
      <dsp:spPr>
        <a:xfrm>
          <a:off x="5845612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8A8400-5D8C-46CD-9318-C84D4156F13F}">
      <dsp:nvSpPr>
        <dsp:cNvPr id="0" name=""/>
        <dsp:cNvSpPr/>
      </dsp:nvSpPr>
      <dsp:spPr>
        <a:xfrm>
          <a:off x="273685" y="2115006"/>
          <a:ext cx="6294768" cy="396563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C53F-90AF-4BD4-B13E-D85B02E5264E}">
      <dsp:nvSpPr>
        <dsp:cNvPr id="0" name=""/>
        <dsp:cNvSpPr/>
      </dsp:nvSpPr>
      <dsp:spPr>
        <a:xfrm>
          <a:off x="2678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Sklapanje Ugovora o dodjeli bespovratnih sredstava</a:t>
          </a:r>
        </a:p>
      </dsp:txBody>
      <dsp:txXfrm>
        <a:off x="23261" y="529922"/>
        <a:ext cx="1130111" cy="661600"/>
      </dsp:txXfrm>
    </dsp:sp>
    <dsp:sp modelId="{14924464-91D9-4590-9FC7-5C409AF1DE56}">
      <dsp:nvSpPr>
        <dsp:cNvPr id="0" name=""/>
        <dsp:cNvSpPr/>
      </dsp:nvSpPr>
      <dsp:spPr>
        <a:xfrm>
          <a:off x="1277028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1277028" y="773579"/>
        <a:ext cx="173817" cy="174286"/>
      </dsp:txXfrm>
    </dsp:sp>
    <dsp:sp modelId="{4A06FF8E-BB37-4EA9-8EE5-9E0118C4284F}">
      <dsp:nvSpPr>
        <dsp:cNvPr id="0" name=""/>
        <dsp:cNvSpPr/>
      </dsp:nvSpPr>
      <dsp:spPr>
        <a:xfrm>
          <a:off x="1642467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Odobravanje plana nabave </a:t>
          </a:r>
        </a:p>
      </dsp:txBody>
      <dsp:txXfrm>
        <a:off x="1663050" y="529922"/>
        <a:ext cx="1130111" cy="661600"/>
      </dsp:txXfrm>
    </dsp:sp>
    <dsp:sp modelId="{A5CDDB30-D127-4B95-B4E6-E391793F7ACA}">
      <dsp:nvSpPr>
        <dsp:cNvPr id="0" name=""/>
        <dsp:cNvSpPr/>
      </dsp:nvSpPr>
      <dsp:spPr>
        <a:xfrm>
          <a:off x="2916816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2916816" y="773579"/>
        <a:ext cx="173817" cy="174286"/>
      </dsp:txXfrm>
    </dsp:sp>
    <dsp:sp modelId="{4C37E42B-50D9-4284-A532-2E1D0CC50952}">
      <dsp:nvSpPr>
        <dsp:cNvPr id="0" name=""/>
        <dsp:cNvSpPr/>
      </dsp:nvSpPr>
      <dsp:spPr>
        <a:xfrm>
          <a:off x="3282255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Ex-ante provjera dokumentacije o nabavi (ako je primjenjivo)</a:t>
          </a:r>
        </a:p>
      </dsp:txBody>
      <dsp:txXfrm>
        <a:off x="3302838" y="529922"/>
        <a:ext cx="1130111" cy="661600"/>
      </dsp:txXfrm>
    </dsp:sp>
    <dsp:sp modelId="{5AEFCD4C-920C-4B5F-AC92-A7D5B21AB4F2}">
      <dsp:nvSpPr>
        <dsp:cNvPr id="0" name=""/>
        <dsp:cNvSpPr/>
      </dsp:nvSpPr>
      <dsp:spPr>
        <a:xfrm>
          <a:off x="4556605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4556605" y="773579"/>
        <a:ext cx="173817" cy="174286"/>
      </dsp:txXfrm>
    </dsp:sp>
    <dsp:sp modelId="{A696C1B8-3B77-4647-B2F1-D2DD8590972B}">
      <dsp:nvSpPr>
        <dsp:cNvPr id="0" name=""/>
        <dsp:cNvSpPr/>
      </dsp:nvSpPr>
      <dsp:spPr>
        <a:xfrm>
          <a:off x="4922043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Ex-post provjera postupaka nabave</a:t>
          </a:r>
        </a:p>
      </dsp:txBody>
      <dsp:txXfrm>
        <a:off x="4942626" y="529922"/>
        <a:ext cx="1130111" cy="661600"/>
      </dsp:txXfrm>
    </dsp:sp>
    <dsp:sp modelId="{2E08BC41-1E9C-4381-8857-4E64B98331BD}">
      <dsp:nvSpPr>
        <dsp:cNvPr id="0" name=""/>
        <dsp:cNvSpPr/>
      </dsp:nvSpPr>
      <dsp:spPr>
        <a:xfrm rot="5400000">
          <a:off x="5383527" y="1294095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-5400000">
        <a:off x="5420540" y="1315178"/>
        <a:ext cx="174286" cy="173817"/>
      </dsp:txXfrm>
    </dsp:sp>
    <dsp:sp modelId="{51B75C5F-4F98-46E3-9951-A516C00690EA}">
      <dsp:nvSpPr>
        <dsp:cNvPr id="0" name=""/>
        <dsp:cNvSpPr/>
      </dsp:nvSpPr>
      <dsp:spPr>
        <a:xfrm>
          <a:off x="4922043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Provjera dodataka Ugovora</a:t>
          </a:r>
        </a:p>
      </dsp:txBody>
      <dsp:txXfrm>
        <a:off x="4942626" y="1701199"/>
        <a:ext cx="1130111" cy="661600"/>
      </dsp:txXfrm>
    </dsp:sp>
    <dsp:sp modelId="{D5121B4D-6158-407C-B965-124E6E6E2C47}">
      <dsp:nvSpPr>
        <dsp:cNvPr id="0" name=""/>
        <dsp:cNvSpPr/>
      </dsp:nvSpPr>
      <dsp:spPr>
        <a:xfrm rot="10800000">
          <a:off x="4570660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4645153" y="1944856"/>
        <a:ext cx="173817" cy="174286"/>
      </dsp:txXfrm>
    </dsp:sp>
    <dsp:sp modelId="{621A1F9D-0C5B-42C8-8820-7FDEA1A2F66D}">
      <dsp:nvSpPr>
        <dsp:cNvPr id="0" name=""/>
        <dsp:cNvSpPr/>
      </dsp:nvSpPr>
      <dsp:spPr>
        <a:xfrm>
          <a:off x="3282255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Plan dostave Zahtjeva za nadoknadom sredstava</a:t>
          </a:r>
        </a:p>
      </dsp:txBody>
      <dsp:txXfrm>
        <a:off x="3302838" y="1701199"/>
        <a:ext cx="1130111" cy="661600"/>
      </dsp:txXfrm>
    </dsp:sp>
    <dsp:sp modelId="{B0C960AE-CA6F-4348-9FAB-27F04A4A52E9}">
      <dsp:nvSpPr>
        <dsp:cNvPr id="0" name=""/>
        <dsp:cNvSpPr/>
      </dsp:nvSpPr>
      <dsp:spPr>
        <a:xfrm rot="10800000">
          <a:off x="2930872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3005365" y="1944856"/>
        <a:ext cx="173817" cy="174286"/>
      </dsp:txXfrm>
    </dsp:sp>
    <dsp:sp modelId="{9CD9F534-0732-4D0C-8AA8-A889A9D97D43}">
      <dsp:nvSpPr>
        <dsp:cNvPr id="0" name=""/>
        <dsp:cNvSpPr/>
      </dsp:nvSpPr>
      <dsp:spPr>
        <a:xfrm>
          <a:off x="1642467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Zahtjev za isplatom predujma (ako je predviđeno Pozivom i Ugovorom)</a:t>
          </a:r>
        </a:p>
      </dsp:txBody>
      <dsp:txXfrm>
        <a:off x="1663050" y="1701199"/>
        <a:ext cx="1130111" cy="661600"/>
      </dsp:txXfrm>
    </dsp:sp>
    <dsp:sp modelId="{E4E2F1C3-B783-4136-89C2-E265D680D051}">
      <dsp:nvSpPr>
        <dsp:cNvPr id="0" name=""/>
        <dsp:cNvSpPr/>
      </dsp:nvSpPr>
      <dsp:spPr>
        <a:xfrm rot="10800000">
          <a:off x="1291083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1365576" y="1944856"/>
        <a:ext cx="173817" cy="174286"/>
      </dsp:txXfrm>
    </dsp:sp>
    <dsp:sp modelId="{28104275-800B-4C95-8F81-183B6B13CFBF}">
      <dsp:nvSpPr>
        <dsp:cNvPr id="0" name=""/>
        <dsp:cNvSpPr/>
      </dsp:nvSpPr>
      <dsp:spPr>
        <a:xfrm>
          <a:off x="2678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Zahtjev za nadoknadom sredstava i Završni ZNS</a:t>
          </a:r>
        </a:p>
      </dsp:txBody>
      <dsp:txXfrm>
        <a:off x="23261" y="1701199"/>
        <a:ext cx="1130111" cy="661600"/>
      </dsp:txXfrm>
    </dsp:sp>
    <dsp:sp modelId="{F1D49E23-C325-4341-826E-4A1971ECBB70}">
      <dsp:nvSpPr>
        <dsp:cNvPr id="0" name=""/>
        <dsp:cNvSpPr/>
      </dsp:nvSpPr>
      <dsp:spPr>
        <a:xfrm rot="5400000">
          <a:off x="464162" y="2465372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-5400000">
        <a:off x="501175" y="2486455"/>
        <a:ext cx="174286" cy="173817"/>
      </dsp:txXfrm>
    </dsp:sp>
    <dsp:sp modelId="{C56F3CF3-769B-4066-87D0-7B017D125E23}">
      <dsp:nvSpPr>
        <dsp:cNvPr id="0" name=""/>
        <dsp:cNvSpPr/>
      </dsp:nvSpPr>
      <dsp:spPr>
        <a:xfrm>
          <a:off x="2678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Postupak plaćanja</a:t>
          </a:r>
        </a:p>
      </dsp:txBody>
      <dsp:txXfrm>
        <a:off x="23261" y="2872477"/>
        <a:ext cx="1130111" cy="661600"/>
      </dsp:txXfrm>
    </dsp:sp>
    <dsp:sp modelId="{967A36FC-6419-47A6-98D9-2A0981CDE5E6}">
      <dsp:nvSpPr>
        <dsp:cNvPr id="0" name=""/>
        <dsp:cNvSpPr/>
      </dsp:nvSpPr>
      <dsp:spPr>
        <a:xfrm>
          <a:off x="1277028" y="3058038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1277028" y="3116133"/>
        <a:ext cx="173817" cy="174286"/>
      </dsp:txXfrm>
    </dsp:sp>
    <dsp:sp modelId="{4516051E-77FD-4886-9A9E-03E8BEE28CDE}">
      <dsp:nvSpPr>
        <dsp:cNvPr id="0" name=""/>
        <dsp:cNvSpPr/>
      </dsp:nvSpPr>
      <dsp:spPr>
        <a:xfrm>
          <a:off x="1642467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Provjere na licu mjesta</a:t>
          </a:r>
        </a:p>
      </dsp:txBody>
      <dsp:txXfrm>
        <a:off x="1663050" y="2872477"/>
        <a:ext cx="1130111" cy="661600"/>
      </dsp:txXfrm>
    </dsp:sp>
    <dsp:sp modelId="{07698285-ABA7-4560-AA0D-B5F77D7D91A7}">
      <dsp:nvSpPr>
        <dsp:cNvPr id="0" name=""/>
        <dsp:cNvSpPr/>
      </dsp:nvSpPr>
      <dsp:spPr>
        <a:xfrm>
          <a:off x="2916816" y="3058038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2916816" y="3116133"/>
        <a:ext cx="173817" cy="174286"/>
      </dsp:txXfrm>
    </dsp:sp>
    <dsp:sp modelId="{3E60082D-961C-4E49-9C6D-8B2F9C1C3E57}">
      <dsp:nvSpPr>
        <dsp:cNvPr id="0" name=""/>
        <dsp:cNvSpPr/>
      </dsp:nvSpPr>
      <dsp:spPr>
        <a:xfrm>
          <a:off x="3282255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Izvještavanje nakon provedbe projekta</a:t>
          </a:r>
        </a:p>
      </dsp:txBody>
      <dsp:txXfrm>
        <a:off x="3302838" y="2872477"/>
        <a:ext cx="1130111" cy="66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B97C-7033-428A-85D7-4D8DA5050BC2}">
      <dsp:nvSpPr>
        <dsp:cNvPr id="0" name=""/>
        <dsp:cNvSpPr/>
      </dsp:nvSpPr>
      <dsp:spPr>
        <a:xfrm>
          <a:off x="0" y="31189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E994-83C1-4854-BD1B-9AFD6DC82C8F}">
      <dsp:nvSpPr>
        <dsp:cNvPr id="0" name=""/>
        <dsp:cNvSpPr/>
      </dsp:nvSpPr>
      <dsp:spPr>
        <a:xfrm>
          <a:off x="304800" y="75732"/>
          <a:ext cx="426720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Provedbe projekta je isključiva odgovornost Korisnika</a:t>
          </a:r>
        </a:p>
      </dsp:txBody>
      <dsp:txXfrm>
        <a:off x="327857" y="98789"/>
        <a:ext cx="4221086" cy="426206"/>
      </dsp:txXfrm>
    </dsp:sp>
    <dsp:sp modelId="{AB80D076-04C6-4EDF-8B82-81BFCB953F8D}">
      <dsp:nvSpPr>
        <dsp:cNvPr id="0" name=""/>
        <dsp:cNvSpPr/>
      </dsp:nvSpPr>
      <dsp:spPr>
        <a:xfrm>
          <a:off x="0" y="103765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66F5-2C83-4A18-BB35-DF58967EB1E0}">
      <dsp:nvSpPr>
        <dsp:cNvPr id="0" name=""/>
        <dsp:cNvSpPr/>
      </dsp:nvSpPr>
      <dsp:spPr>
        <a:xfrm>
          <a:off x="304800" y="801492"/>
          <a:ext cx="426720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Postupak nabave – pridržavanje uvjeta definiranih ugovorima nakon provedenih postupaka nabave</a:t>
          </a:r>
        </a:p>
      </dsp:txBody>
      <dsp:txXfrm>
        <a:off x="327857" y="824549"/>
        <a:ext cx="4221086" cy="426206"/>
      </dsp:txXfrm>
    </dsp:sp>
    <dsp:sp modelId="{27068452-BA7F-4EEF-82DE-5B85AE138CE6}">
      <dsp:nvSpPr>
        <dsp:cNvPr id="0" name=""/>
        <dsp:cNvSpPr/>
      </dsp:nvSpPr>
      <dsp:spPr>
        <a:xfrm>
          <a:off x="0" y="176341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B101E-9E91-4076-B520-DEDDB525D81F}">
      <dsp:nvSpPr>
        <dsp:cNvPr id="0" name=""/>
        <dsp:cNvSpPr/>
      </dsp:nvSpPr>
      <dsp:spPr>
        <a:xfrm>
          <a:off x="304800" y="1527252"/>
          <a:ext cx="426720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Državne potpore i de minimis</a:t>
          </a:r>
        </a:p>
      </dsp:txBody>
      <dsp:txXfrm>
        <a:off x="327857" y="1550309"/>
        <a:ext cx="4221086" cy="426206"/>
      </dsp:txXfrm>
    </dsp:sp>
    <dsp:sp modelId="{192A9336-4463-44E5-B1ED-57AAA3A85734}">
      <dsp:nvSpPr>
        <dsp:cNvPr id="0" name=""/>
        <dsp:cNvSpPr/>
      </dsp:nvSpPr>
      <dsp:spPr>
        <a:xfrm>
          <a:off x="0" y="2489171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35072-7C0A-44C9-AC7B-4650845FE32B}">
      <dsp:nvSpPr>
        <dsp:cNvPr id="0" name=""/>
        <dsp:cNvSpPr/>
      </dsp:nvSpPr>
      <dsp:spPr>
        <a:xfrm>
          <a:off x="288032" y="2304258"/>
          <a:ext cx="4267200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Sukob interesa, „ne nanošenje bitne štete”, registar stvarnih vlasnika, dvostruko financiranje</a:t>
          </a:r>
        </a:p>
      </dsp:txBody>
      <dsp:txXfrm>
        <a:off x="311089" y="2327315"/>
        <a:ext cx="422108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FF8E-BB37-4EA9-8EE5-9E0118C4284F}">
      <dsp:nvSpPr>
        <dsp:cNvPr id="0" name=""/>
        <dsp:cNvSpPr/>
      </dsp:nvSpPr>
      <dsp:spPr>
        <a:xfrm>
          <a:off x="14702" y="0"/>
          <a:ext cx="1799988" cy="1079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1. PROVJERA I PRIHVAĆANJE PLANA NABAVE</a:t>
          </a:r>
        </a:p>
      </dsp:txBody>
      <dsp:txXfrm>
        <a:off x="46334" y="31632"/>
        <a:ext cx="1736724" cy="1016728"/>
      </dsp:txXfrm>
    </dsp:sp>
    <dsp:sp modelId="{A5CDDB30-D127-4B95-B4E6-E391793F7ACA}">
      <dsp:nvSpPr>
        <dsp:cNvPr id="0" name=""/>
        <dsp:cNvSpPr/>
      </dsp:nvSpPr>
      <dsp:spPr>
        <a:xfrm rot="3502">
          <a:off x="2168898" y="56019"/>
          <a:ext cx="783015" cy="803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2168898" y="216632"/>
        <a:ext cx="548111" cy="482201"/>
      </dsp:txXfrm>
    </dsp:sp>
    <dsp:sp modelId="{4C37E42B-50D9-4284-A532-2E1D0CC50952}">
      <dsp:nvSpPr>
        <dsp:cNvPr id="0" name=""/>
        <dsp:cNvSpPr/>
      </dsp:nvSpPr>
      <dsp:spPr>
        <a:xfrm>
          <a:off x="3292077" y="20179"/>
          <a:ext cx="1747782" cy="1046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2. EX-ANTE PROVJERA DOKUMENTACIJE O NABAVI (ako je primjenjivo)</a:t>
          </a:r>
        </a:p>
      </dsp:txBody>
      <dsp:txXfrm>
        <a:off x="3322721" y="50823"/>
        <a:ext cx="1686494" cy="984970"/>
      </dsp:txXfrm>
    </dsp:sp>
    <dsp:sp modelId="{5AEFCD4C-920C-4B5F-AC92-A7D5B21AB4F2}">
      <dsp:nvSpPr>
        <dsp:cNvPr id="0" name=""/>
        <dsp:cNvSpPr/>
      </dsp:nvSpPr>
      <dsp:spPr>
        <a:xfrm rot="21575834">
          <a:off x="5282789" y="131567"/>
          <a:ext cx="585269" cy="803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5282791" y="292917"/>
        <a:ext cx="409688" cy="482201"/>
      </dsp:txXfrm>
    </dsp:sp>
    <dsp:sp modelId="{A696C1B8-3B77-4647-B2F1-D2DD8590972B}">
      <dsp:nvSpPr>
        <dsp:cNvPr id="0" name=""/>
        <dsp:cNvSpPr/>
      </dsp:nvSpPr>
      <dsp:spPr>
        <a:xfrm>
          <a:off x="6144115" y="0"/>
          <a:ext cx="1785081" cy="1046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3. EX-POST PROVJERA POSTUPAKA NABAVE</a:t>
          </a:r>
        </a:p>
      </dsp:txBody>
      <dsp:txXfrm>
        <a:off x="6174759" y="30644"/>
        <a:ext cx="1723793" cy="984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379A-E731-4585-9D5B-4C1547F8CC37}">
      <dsp:nvSpPr>
        <dsp:cNvPr id="0" name=""/>
        <dsp:cNvSpPr/>
      </dsp:nvSpPr>
      <dsp:spPr>
        <a:xfrm>
          <a:off x="0" y="0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u="sng" kern="1200" dirty="0"/>
            <a:t>Samo za nabave za koje je određena ex </a:t>
          </a:r>
          <a:r>
            <a:rPr lang="hr-HR" sz="1200" u="sng" kern="1200" dirty="0" err="1"/>
            <a:t>ante</a:t>
          </a:r>
          <a:r>
            <a:rPr lang="hr-HR" sz="1200" u="sng" kern="1200" dirty="0"/>
            <a:t> kontrola </a:t>
          </a:r>
          <a:r>
            <a:rPr lang="hr-HR" sz="1200" kern="1200" dirty="0"/>
            <a:t>korisnik dostavlja kompletnu dokumentaciju o nabavi  prije same objave, a nakon provedenog prethodnog savjetovanja </a:t>
          </a:r>
          <a:r>
            <a:rPr lang="pl-PL" sz="1200" kern="1200" dirty="0"/>
            <a:t>sa zainteresiranim gospodarskim subjektima.</a:t>
          </a:r>
          <a:r>
            <a:rPr lang="hr-HR" sz="1200" kern="1200" dirty="0"/>
            <a:t> </a:t>
          </a:r>
        </a:p>
      </dsp:txBody>
      <dsp:txXfrm>
        <a:off x="22271" y="22271"/>
        <a:ext cx="4977696" cy="715862"/>
      </dsp:txXfrm>
    </dsp:sp>
    <dsp:sp modelId="{841280C1-5BE1-4791-8F21-1E731882072A}">
      <dsp:nvSpPr>
        <dsp:cNvPr id="0" name=""/>
        <dsp:cNvSpPr/>
      </dsp:nvSpPr>
      <dsp:spPr>
        <a:xfrm>
          <a:off x="490983" y="898659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Odjel za kontrolu nabave obavlja provjeru u roku od 15 radnih dana od dana zaprimanja kompletne dokumentacije  o nabavi.</a:t>
          </a:r>
          <a:endParaRPr lang="hr-HR" sz="1200" b="0" kern="1200" dirty="0"/>
        </a:p>
      </dsp:txBody>
      <dsp:txXfrm>
        <a:off x="513254" y="920930"/>
        <a:ext cx="4832697" cy="715862"/>
      </dsp:txXfrm>
    </dsp:sp>
    <dsp:sp modelId="{742DE0F7-0805-40B8-95B6-98D5417222E0}">
      <dsp:nvSpPr>
        <dsp:cNvPr id="0" name=""/>
        <dsp:cNvSpPr/>
      </dsp:nvSpPr>
      <dsp:spPr>
        <a:xfrm>
          <a:off x="1053254" y="1794285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Rezultati provjere dokumentacije o nabavi su mišljenje i preporuke za unaprjeđenje dokumentacije o nabavi radi izbjegavanja nepravilnosti.</a:t>
          </a:r>
        </a:p>
      </dsp:txBody>
      <dsp:txXfrm>
        <a:off x="1075525" y="1816556"/>
        <a:ext cx="4840025" cy="715862"/>
      </dsp:txXfrm>
    </dsp:sp>
    <dsp:sp modelId="{FAA09179-C20A-48C6-8FFF-3DB1044AF8D7}">
      <dsp:nvSpPr>
        <dsp:cNvPr id="0" name=""/>
        <dsp:cNvSpPr/>
      </dsp:nvSpPr>
      <dsp:spPr>
        <a:xfrm>
          <a:off x="1465621" y="2790284"/>
          <a:ext cx="5862485" cy="666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Korisnik je dužan dostaviti povratnu informaciju o prihvaćenim i neprihvaćenim preporukama, uz obrazloženje neprihvaćanja, najkasnije u trenutku dostave dokumentacije za provedeni postupak nabave na ex-post provjeru. </a:t>
          </a:r>
        </a:p>
      </dsp:txBody>
      <dsp:txXfrm>
        <a:off x="1485130" y="2809793"/>
        <a:ext cx="4838221" cy="627081"/>
      </dsp:txXfrm>
    </dsp:sp>
    <dsp:sp modelId="{2A626F5B-544F-4EE7-B620-53D8D208F612}">
      <dsp:nvSpPr>
        <dsp:cNvPr id="0" name=""/>
        <dsp:cNvSpPr/>
      </dsp:nvSpPr>
      <dsp:spPr>
        <a:xfrm>
          <a:off x="5368222" y="58240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479431" y="582400"/>
        <a:ext cx="271844" cy="371932"/>
      </dsp:txXfrm>
    </dsp:sp>
    <dsp:sp modelId="{D01D2144-E493-4920-8E21-4564B0FE69D2}">
      <dsp:nvSpPr>
        <dsp:cNvPr id="0" name=""/>
        <dsp:cNvSpPr/>
      </dsp:nvSpPr>
      <dsp:spPr>
        <a:xfrm>
          <a:off x="5859205" y="148106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970414" y="1481060"/>
        <a:ext cx="271844" cy="371932"/>
      </dsp:txXfrm>
    </dsp:sp>
    <dsp:sp modelId="{44467119-B959-46E6-BA12-595DFB742F2A}">
      <dsp:nvSpPr>
        <dsp:cNvPr id="0" name=""/>
        <dsp:cNvSpPr/>
      </dsp:nvSpPr>
      <dsp:spPr>
        <a:xfrm>
          <a:off x="6342860" y="237972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6454069" y="2379720"/>
        <a:ext cx="271844" cy="371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933F-9485-489D-AF73-132BEA885BD8}">
      <dsp:nvSpPr>
        <dsp:cNvPr id="0" name=""/>
        <dsp:cNvSpPr/>
      </dsp:nvSpPr>
      <dsp:spPr>
        <a:xfrm>
          <a:off x="0" y="0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Provjera postupaka nabave </a:t>
          </a:r>
          <a:r>
            <a:rPr lang="hr-HR" sz="1200" u="sng" kern="1200" dirty="0"/>
            <a:t>nakon što je proveden </a:t>
          </a:r>
          <a:r>
            <a:rPr lang="hr-HR" sz="1200" kern="1200" dirty="0"/>
            <a:t>od strane Korisnika.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Korisnik je obavezan dostaviti kompletnu dokumentaciju za svaki provedeni postupak nabave</a:t>
          </a:r>
          <a:r>
            <a:rPr lang="hr-HR" sz="1000" kern="1200" dirty="0"/>
            <a:t>.</a:t>
          </a:r>
        </a:p>
      </dsp:txBody>
      <dsp:txXfrm>
        <a:off x="22245" y="22245"/>
        <a:ext cx="4718366" cy="715009"/>
      </dsp:txXfrm>
    </dsp:sp>
    <dsp:sp modelId="{EC8EE189-EBD9-4253-A296-F93DFEDA77FA}">
      <dsp:nvSpPr>
        <dsp:cNvPr id="0" name=""/>
        <dsp:cNvSpPr/>
      </dsp:nvSpPr>
      <dsp:spPr>
        <a:xfrm>
          <a:off x="488640" y="886083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Odjel za kontrolu nabave provjerava kompletan postupak nabave (dokumentaciju o nabavi, postupak pregleda i ocjene ponuda, odabir gospodarskog subjekta s kojim je sklopljen ugovor).</a:t>
          </a:r>
        </a:p>
      </dsp:txBody>
      <dsp:txXfrm>
        <a:off x="510885" y="908328"/>
        <a:ext cx="4511120" cy="715009"/>
      </dsp:txXfrm>
    </dsp:sp>
    <dsp:sp modelId="{284F67B6-4BDD-44BC-9A1D-71044C005F56}">
      <dsp:nvSpPr>
        <dsp:cNvPr id="0" name=""/>
        <dsp:cNvSpPr/>
      </dsp:nvSpPr>
      <dsp:spPr>
        <a:xfrm>
          <a:off x="977281" y="1772166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Rezultat kontrole je Kontrolna lista u kojoj se utvrđuje  prihvatljivosti/neprihvatljivosti postupka nabave.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Ukoliko se utvrdi da je postupak nabave neprihvatljiv prijavljuje se Sumnja na nepravilnost/prijevaru.</a:t>
          </a:r>
        </a:p>
      </dsp:txBody>
      <dsp:txXfrm>
        <a:off x="999526" y="1794411"/>
        <a:ext cx="4511120" cy="715009"/>
      </dsp:txXfrm>
    </dsp:sp>
    <dsp:sp modelId="{6B4BE07D-E6F4-4FAE-A230-AAC4C706B4FE}">
      <dsp:nvSpPr>
        <dsp:cNvPr id="0" name=""/>
        <dsp:cNvSpPr/>
      </dsp:nvSpPr>
      <dsp:spPr>
        <a:xfrm>
          <a:off x="5044251" y="575954"/>
          <a:ext cx="493674" cy="493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155328" y="575954"/>
        <a:ext cx="271520" cy="371490"/>
      </dsp:txXfrm>
    </dsp:sp>
    <dsp:sp modelId="{FED6401D-A11E-44F5-87F0-EB56177F3631}">
      <dsp:nvSpPr>
        <dsp:cNvPr id="0" name=""/>
        <dsp:cNvSpPr/>
      </dsp:nvSpPr>
      <dsp:spPr>
        <a:xfrm>
          <a:off x="5532891" y="1456973"/>
          <a:ext cx="493674" cy="493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643968" y="1456973"/>
        <a:ext cx="271520" cy="371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4FF16-D605-4D2A-978B-425304F5BDEC}">
      <dsp:nvSpPr>
        <dsp:cNvPr id="0" name=""/>
        <dsp:cNvSpPr/>
      </dsp:nvSpPr>
      <dsp:spPr>
        <a:xfrm>
          <a:off x="676500" y="1201"/>
          <a:ext cx="1813528" cy="108811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solidFill>
                <a:schemeClr val="tx1"/>
              </a:solidFill>
            </a:rPr>
            <a:t>Obveznici Zakona o javnoj nabavi, obvezni su provesti postupak nabave radova, roba i/ili usluga u skladu s Zakonom o javnoj nabavi i primjenjivim podzakonskim propisima. </a:t>
          </a:r>
        </a:p>
      </dsp:txBody>
      <dsp:txXfrm>
        <a:off x="708370" y="33071"/>
        <a:ext cx="1749788" cy="1024376"/>
      </dsp:txXfrm>
    </dsp:sp>
    <dsp:sp modelId="{3AC183E3-817C-498A-8DDF-CC87658FFCFB}">
      <dsp:nvSpPr>
        <dsp:cNvPr id="0" name=""/>
        <dsp:cNvSpPr/>
      </dsp:nvSpPr>
      <dsp:spPr>
        <a:xfrm>
          <a:off x="2649619" y="320382"/>
          <a:ext cx="384467" cy="44975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2649619" y="410333"/>
        <a:ext cx="269127" cy="269852"/>
      </dsp:txXfrm>
    </dsp:sp>
    <dsp:sp modelId="{13980E66-473F-4C2F-8226-32AC91C36115}">
      <dsp:nvSpPr>
        <dsp:cNvPr id="0" name=""/>
        <dsp:cNvSpPr/>
      </dsp:nvSpPr>
      <dsp:spPr>
        <a:xfrm>
          <a:off x="3215439" y="1201"/>
          <a:ext cx="1813528" cy="108811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solidFill>
                <a:schemeClr val="tx1"/>
              </a:solidFill>
            </a:rPr>
            <a:t>Naručitelj je obvezan poduzeti prikladne mjere da učinkovito spriječi, prepozna i ukloni </a:t>
          </a:r>
          <a:r>
            <a:rPr lang="hr-HR" sz="800" b="1" kern="1200" dirty="0">
              <a:solidFill>
                <a:schemeClr val="tx1"/>
              </a:solidFill>
            </a:rPr>
            <a:t>sukobe interesa </a:t>
          </a:r>
          <a:r>
            <a:rPr lang="hr-HR" sz="800" kern="1200" dirty="0">
              <a:solidFill>
                <a:schemeClr val="tx1"/>
              </a:solidFill>
            </a:rPr>
            <a:t>u vezi s postupkom javne nabave kako bi se izbjeglo narušavanje tržišnog natjecanja i osiguralo jednako postupanje prema svim gospodarskim subjektima (sukladno ZJN).</a:t>
          </a:r>
        </a:p>
      </dsp:txBody>
      <dsp:txXfrm>
        <a:off x="3247309" y="33071"/>
        <a:ext cx="1749788" cy="1024376"/>
      </dsp:txXfrm>
    </dsp:sp>
    <dsp:sp modelId="{0D0F268A-79CD-4FD4-83CC-0C9DCCA5BD79}">
      <dsp:nvSpPr>
        <dsp:cNvPr id="0" name=""/>
        <dsp:cNvSpPr/>
      </dsp:nvSpPr>
      <dsp:spPr>
        <a:xfrm>
          <a:off x="5188558" y="320382"/>
          <a:ext cx="384467" cy="449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5188558" y="410333"/>
        <a:ext cx="269127" cy="269852"/>
      </dsp:txXfrm>
    </dsp:sp>
    <dsp:sp modelId="{263DE5C3-CF17-4332-B498-F702C0F32F26}">
      <dsp:nvSpPr>
        <dsp:cNvPr id="0" name=""/>
        <dsp:cNvSpPr/>
      </dsp:nvSpPr>
      <dsp:spPr>
        <a:xfrm>
          <a:off x="5754379" y="1201"/>
          <a:ext cx="1813528" cy="108811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solidFill>
                <a:schemeClr val="tx1"/>
              </a:solidFill>
            </a:rPr>
            <a:t>Uvjete i zahtjeve u Dokumentaciji o nabavi potrebno je uskladiti s Zakonom o javnoj nabavi i podzakonskim propisima.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 dirty="0">
            <a:solidFill>
              <a:schemeClr val="tx1"/>
            </a:solidFill>
          </a:endParaRPr>
        </a:p>
      </dsp:txBody>
      <dsp:txXfrm>
        <a:off x="5786249" y="33071"/>
        <a:ext cx="1749788" cy="1024376"/>
      </dsp:txXfrm>
    </dsp:sp>
    <dsp:sp modelId="{EFD29288-F42D-4E05-85C7-45B2408006E9}">
      <dsp:nvSpPr>
        <dsp:cNvPr id="0" name=""/>
        <dsp:cNvSpPr/>
      </dsp:nvSpPr>
      <dsp:spPr>
        <a:xfrm rot="5400000">
          <a:off x="6468909" y="1216265"/>
          <a:ext cx="384467" cy="44975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-5400000">
        <a:off x="6526217" y="1248908"/>
        <a:ext cx="269852" cy="269127"/>
      </dsp:txXfrm>
    </dsp:sp>
    <dsp:sp modelId="{8BE2EF1B-E436-482B-9546-4E60E6606802}">
      <dsp:nvSpPr>
        <dsp:cNvPr id="0" name=""/>
        <dsp:cNvSpPr/>
      </dsp:nvSpPr>
      <dsp:spPr>
        <a:xfrm>
          <a:off x="5754379" y="1814729"/>
          <a:ext cx="1813528" cy="10881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solidFill>
                <a:schemeClr val="tx1"/>
              </a:solidFill>
            </a:rPr>
            <a:t>Pregled i ocjenu ponuda izvršiti u skladu sa zahtjevima propisanim u Dokumentaciji o nabavi.</a:t>
          </a:r>
        </a:p>
      </dsp:txBody>
      <dsp:txXfrm>
        <a:off x="5786249" y="1846599"/>
        <a:ext cx="1749788" cy="1024376"/>
      </dsp:txXfrm>
    </dsp:sp>
    <dsp:sp modelId="{B9376941-2967-40EB-8A23-CAF9E721DC83}">
      <dsp:nvSpPr>
        <dsp:cNvPr id="0" name=""/>
        <dsp:cNvSpPr/>
      </dsp:nvSpPr>
      <dsp:spPr>
        <a:xfrm rot="10800000">
          <a:off x="5210320" y="2133910"/>
          <a:ext cx="384467" cy="449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5325660" y="2223861"/>
        <a:ext cx="269127" cy="269852"/>
      </dsp:txXfrm>
    </dsp:sp>
    <dsp:sp modelId="{42BEBC7C-F0DB-4526-B485-1D2E9DAB8F5D}">
      <dsp:nvSpPr>
        <dsp:cNvPr id="0" name=""/>
        <dsp:cNvSpPr/>
      </dsp:nvSpPr>
      <dsp:spPr>
        <a:xfrm>
          <a:off x="3215439" y="1814729"/>
          <a:ext cx="1813528" cy="1088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solidFill>
                <a:schemeClr val="tx1"/>
              </a:solidFill>
            </a:rPr>
            <a:t>Prilikom sklapanja Ugovora o nabavi obratiti pozornost da je isti u skladu s uvjetima i zahtjevima određenim u dokumentaciji o nabavi te s odabranom ponudom. </a:t>
          </a:r>
        </a:p>
      </dsp:txBody>
      <dsp:txXfrm>
        <a:off x="3247309" y="1846599"/>
        <a:ext cx="1749788" cy="1024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933F-9485-489D-AF73-132BEA885BD8}">
      <dsp:nvSpPr>
        <dsp:cNvPr id="0" name=""/>
        <dsp:cNvSpPr/>
      </dsp:nvSpPr>
      <dsp:spPr>
        <a:xfrm>
          <a:off x="0" y="0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Naručitelj smije izmijeniti ugovor o javnoj nabavi tijekom njegova trajanja bez provođenja novog postupka javne nabave ako su izmjene, neovisno o njihovoj novčanoj vrijednosti, bile na jasan, precizan i nedvosmislen način predviđene u dokumentaciji o nabavi u obliku odredaba o izmjenama ugovora, a koje mogu uključivati odredbe o promjeni cijene ili opcija.</a:t>
          </a:r>
        </a:p>
      </dsp:txBody>
      <dsp:txXfrm>
        <a:off x="24941" y="24941"/>
        <a:ext cx="5965637" cy="801653"/>
      </dsp:txXfrm>
    </dsp:sp>
    <dsp:sp modelId="{EC8EE189-EBD9-4253-A296-F93DFEDA77FA}">
      <dsp:nvSpPr>
        <dsp:cNvPr id="0" name=""/>
        <dsp:cNvSpPr/>
      </dsp:nvSpPr>
      <dsp:spPr>
        <a:xfrm>
          <a:off x="607456" y="993457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Odredbe o izmjenama sadržavaju opseg i prirodu mogućih izmjena ili opcija te uvjete pod kojima se mogu primijeniti, ali ne smiju imati za posljedicu izmjenu cjelokupne prirode ugovora.</a:t>
          </a:r>
        </a:p>
      </dsp:txBody>
      <dsp:txXfrm>
        <a:off x="632397" y="1018398"/>
        <a:ext cx="5673674" cy="801653"/>
      </dsp:txXfrm>
    </dsp:sp>
    <dsp:sp modelId="{284F67B6-4BDD-44BC-9A1D-71044C005F56}">
      <dsp:nvSpPr>
        <dsp:cNvPr id="0" name=""/>
        <dsp:cNvSpPr/>
      </dsp:nvSpPr>
      <dsp:spPr>
        <a:xfrm>
          <a:off x="1214913" y="1986915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Potrebno je osigurati revizorki trag a vezano za izmjenu ugovora (zahtjev za izmjenama ugovora, očitovanje svih dionika, odobrenje i dr.).</a:t>
          </a:r>
        </a:p>
      </dsp:txBody>
      <dsp:txXfrm>
        <a:off x="1239854" y="2011856"/>
        <a:ext cx="5673674" cy="801653"/>
      </dsp:txXfrm>
    </dsp:sp>
    <dsp:sp modelId="{6B4BE07D-E6F4-4FAE-A230-AAC4C706B4FE}">
      <dsp:nvSpPr>
        <dsp:cNvPr id="0" name=""/>
        <dsp:cNvSpPr/>
      </dsp:nvSpPr>
      <dsp:spPr>
        <a:xfrm>
          <a:off x="6331013" y="645747"/>
          <a:ext cx="553497" cy="553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500" kern="1200"/>
        </a:p>
      </dsp:txBody>
      <dsp:txXfrm>
        <a:off x="6455550" y="645747"/>
        <a:ext cx="304423" cy="416506"/>
      </dsp:txXfrm>
    </dsp:sp>
    <dsp:sp modelId="{FED6401D-A11E-44F5-87F0-EB56177F3631}">
      <dsp:nvSpPr>
        <dsp:cNvPr id="0" name=""/>
        <dsp:cNvSpPr/>
      </dsp:nvSpPr>
      <dsp:spPr>
        <a:xfrm>
          <a:off x="6938470" y="1633527"/>
          <a:ext cx="553497" cy="553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500" kern="1200"/>
        </a:p>
      </dsp:txBody>
      <dsp:txXfrm>
        <a:off x="7063007" y="1633527"/>
        <a:ext cx="304423" cy="4165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4FF16-D605-4D2A-978B-425304F5BDEC}">
      <dsp:nvSpPr>
        <dsp:cNvPr id="0" name=""/>
        <dsp:cNvSpPr/>
      </dsp:nvSpPr>
      <dsp:spPr>
        <a:xfrm>
          <a:off x="89761" y="71983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Odabir postupka te uvjete i zahtjeve u Pozivu/Dokumentaciji uskladiti s ZJN/Pravilima za NOJN</a:t>
          </a:r>
        </a:p>
      </dsp:txBody>
      <dsp:txXfrm>
        <a:off x="127821" y="110043"/>
        <a:ext cx="2089647" cy="1223340"/>
      </dsp:txXfrm>
    </dsp:sp>
    <dsp:sp modelId="{3AC183E3-817C-498A-8DDF-CC87658FFCFB}">
      <dsp:nvSpPr>
        <dsp:cNvPr id="0" name=""/>
        <dsp:cNvSpPr/>
      </dsp:nvSpPr>
      <dsp:spPr>
        <a:xfrm rot="21552901">
          <a:off x="2427943" y="433113"/>
          <a:ext cx="415448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2427949" y="541389"/>
        <a:ext cx="290814" cy="322266"/>
      </dsp:txXfrm>
    </dsp:sp>
    <dsp:sp modelId="{13980E66-473F-4C2F-8226-32AC91C36115}">
      <dsp:nvSpPr>
        <dsp:cNvPr id="0" name=""/>
        <dsp:cNvSpPr/>
      </dsp:nvSpPr>
      <dsp:spPr>
        <a:xfrm>
          <a:off x="3039320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510261"/>
            <a:satOff val="2575"/>
            <a:lumOff val="1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Pregled i ocjenu ponuda izvršiti u skladu sa zahtjevima propisanim u Dokumentaciji/Pozivu</a:t>
          </a:r>
        </a:p>
      </dsp:txBody>
      <dsp:txXfrm>
        <a:off x="3077380" y="69630"/>
        <a:ext cx="2089647" cy="1223340"/>
      </dsp:txXfrm>
    </dsp:sp>
    <dsp:sp modelId="{0D0F268A-79CD-4FD4-83CC-0C9DCCA5BD79}">
      <dsp:nvSpPr>
        <dsp:cNvPr id="0" name=""/>
        <dsp:cNvSpPr/>
      </dsp:nvSpPr>
      <dsp:spPr>
        <a:xfrm>
          <a:off x="5395675" y="412745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7827"/>
            <a:satOff val="3219"/>
            <a:lumOff val="20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5395675" y="520167"/>
        <a:ext cx="321399" cy="322266"/>
      </dsp:txXfrm>
    </dsp:sp>
    <dsp:sp modelId="{A719D87F-B858-4C75-8D86-3558CA34CB49}">
      <dsp:nvSpPr>
        <dsp:cNvPr id="0" name=""/>
        <dsp:cNvSpPr/>
      </dsp:nvSpPr>
      <dsp:spPr>
        <a:xfrm>
          <a:off x="6071394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1020523"/>
            <a:satOff val="5151"/>
            <a:lumOff val="3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Ugovor uskladiti sa zahtjevima propisanim u Dokumentaciji/Pozivu</a:t>
          </a:r>
        </a:p>
      </dsp:txBody>
      <dsp:txXfrm>
        <a:off x="6109454" y="69630"/>
        <a:ext cx="2089647" cy="1223340"/>
      </dsp:txXfrm>
    </dsp:sp>
    <dsp:sp modelId="{D7858496-994D-4201-8A67-412A98958E81}">
      <dsp:nvSpPr>
        <dsp:cNvPr id="0" name=""/>
        <dsp:cNvSpPr/>
      </dsp:nvSpPr>
      <dsp:spPr>
        <a:xfrm rot="5400000">
          <a:off x="6924706" y="1482634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75654"/>
            <a:satOff val="6438"/>
            <a:lumOff val="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-5400000">
        <a:off x="6993145" y="1521618"/>
        <a:ext cx="322266" cy="321399"/>
      </dsp:txXfrm>
    </dsp:sp>
    <dsp:sp modelId="{C18430B6-D9B8-47CE-87EE-980DFA181A00}">
      <dsp:nvSpPr>
        <dsp:cNvPr id="0" name=""/>
        <dsp:cNvSpPr/>
      </dsp:nvSpPr>
      <dsp:spPr>
        <a:xfrm>
          <a:off x="6071394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1530784"/>
            <a:satOff val="7726"/>
            <a:lumOff val="4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Prilikom provedbe Ugovora držati se odredaba Ugovora</a:t>
          </a:r>
        </a:p>
      </dsp:txBody>
      <dsp:txXfrm>
        <a:off x="6109454" y="2235397"/>
        <a:ext cx="2089647" cy="1223340"/>
      </dsp:txXfrm>
    </dsp:sp>
    <dsp:sp modelId="{E25D5235-FFFC-45A8-8F30-DC2BA9AF1D92}">
      <dsp:nvSpPr>
        <dsp:cNvPr id="0" name=""/>
        <dsp:cNvSpPr/>
      </dsp:nvSpPr>
      <dsp:spPr>
        <a:xfrm rot="10800000">
          <a:off x="5421664" y="2578513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13480"/>
            <a:satOff val="9658"/>
            <a:lumOff val="6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10800000">
        <a:off x="5559407" y="2685935"/>
        <a:ext cx="321399" cy="322266"/>
      </dsp:txXfrm>
    </dsp:sp>
    <dsp:sp modelId="{9570E48A-B58C-4DFA-9429-D1868FABEB2B}">
      <dsp:nvSpPr>
        <dsp:cNvPr id="0" name=""/>
        <dsp:cNvSpPr/>
      </dsp:nvSpPr>
      <dsp:spPr>
        <a:xfrm>
          <a:off x="3039320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2041046"/>
            <a:satOff val="10302"/>
            <a:lumOff val="6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Aktivno sudjelovati prilikom provjere troškova od strane PT (dostava dokaza i pojašnjenja)</a:t>
          </a:r>
        </a:p>
      </dsp:txBody>
      <dsp:txXfrm>
        <a:off x="3077380" y="2235397"/>
        <a:ext cx="2089647" cy="1223340"/>
      </dsp:txXfrm>
    </dsp:sp>
    <dsp:sp modelId="{760BF8A3-C2E0-4727-AD8E-018E3C98B372}">
      <dsp:nvSpPr>
        <dsp:cNvPr id="0" name=""/>
        <dsp:cNvSpPr/>
      </dsp:nvSpPr>
      <dsp:spPr>
        <a:xfrm rot="10800000">
          <a:off x="2389590" y="2578513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51307"/>
            <a:satOff val="12877"/>
            <a:lumOff val="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10800000">
        <a:off x="2527333" y="2685935"/>
        <a:ext cx="321399" cy="322266"/>
      </dsp:txXfrm>
    </dsp:sp>
    <dsp:sp modelId="{0E8F5D5A-968F-4862-A4D6-71FB13DEA956}">
      <dsp:nvSpPr>
        <dsp:cNvPr id="0" name=""/>
        <dsp:cNvSpPr/>
      </dsp:nvSpPr>
      <dsp:spPr>
        <a:xfrm>
          <a:off x="7246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2551307"/>
            <a:satOff val="12877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NEMA NEPRAVILNOSTI</a:t>
          </a:r>
        </a:p>
      </dsp:txBody>
      <dsp:txXfrm>
        <a:off x="45306" y="2235397"/>
        <a:ext cx="2089647" cy="122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15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02" y="1"/>
            <a:ext cx="2890514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EA14-266D-412B-A33D-14FF5D311922}" type="datetime1">
              <a:rPr lang="hr-HR" smtClean="0"/>
              <a:t>20.5.2024.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044"/>
            <a:ext cx="2890515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02" y="9377044"/>
            <a:ext cx="2890514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F5248-B554-42AA-870F-CA00E4F33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4740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15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02" y="1"/>
            <a:ext cx="2890514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84ECB-181B-4298-B650-5512D8151700}" type="datetime1">
              <a:rPr lang="hr-HR" smtClean="0"/>
              <a:t>20.5.2024.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7" y="4689316"/>
            <a:ext cx="5336214" cy="44430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044"/>
            <a:ext cx="2890515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02" y="9377044"/>
            <a:ext cx="2890514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9768-91D2-4BE0-8C35-3BB4A3458C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3285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8F70E5-0572-45DD-8A98-8045BA6578EE}" type="datetime1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67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5AA9B-1839-48B2-8EF3-30512D8BF8F9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05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D9AB-414A-44B4-89F4-62E7908C5DFF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9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77FAC-9AB1-4D43-99AA-4F5B7E17231F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6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5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8F9D-099D-4B18-BAC0-04F291D7CD15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36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71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57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467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0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Korisnik sredstava temeljem potpisanog Ugovora mora poštivati i mjere informiranja i vidljivosti, kako je definirano u Posebnim i Općim uvjetima ugovora. To se prije svega odnosi na izradu trajne ploče ili panoa, te naljepnica. Ostale mjere su opcionalne. Pri tome korisnik dužan ispravno i vidljivo prikazati u svim komunikacijskim aktivnostima amblem EU s odgovarajućom izjavom o financiranju: Financira EU –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Generation</a:t>
            </a:r>
            <a:r>
              <a:rPr lang="hr-HR" dirty="0"/>
              <a:t>.</a:t>
            </a:r>
          </a:p>
          <a:p>
            <a:r>
              <a:rPr lang="hr-HR" dirty="0"/>
              <a:t>Važno je napomenuti da je dobro da se o ovim aktivnostima Korisnik prethodno konzultira s PT. </a:t>
            </a:r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B19A4B5-28C8-4DE7-A783-354927D8E1B9}" type="datetime1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11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290B2F5-8455-4F24-9310-6E60EC3F3C2C}" type="datetime1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1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EAA32C-DAF6-4131-8D03-B3357699B51D}" type="datetime1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4274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1EA-16A8-4E80-BB92-67C053F4CBEA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5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E0AF08-1F00-4BD9-AD53-A4D7BE317D8E}" type="datetime1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41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5B30F-1284-4B5C-8550-A62AB22A1006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5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DDE5C-E5BC-43B4-A0A4-B79C2F5C767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70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29FC4D5-570C-4889-B729-8F7614635173}" type="datetime1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20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03CFD8-E6D4-4EF4-A1FD-A80A68335B20}" type="datetime1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21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FC4D5-570C-4889-B729-8F7614635173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7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20.5.2024.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7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6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08310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862770"/>
            <a:ext cx="6400800" cy="379571"/>
          </a:xfrm>
        </p:spPr>
        <p:txBody>
          <a:bodyPr>
            <a:no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54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54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86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7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3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6" y="1112838"/>
            <a:ext cx="8099425" cy="2838450"/>
          </a:xfrm>
        </p:spPr>
        <p:txBody>
          <a:bodyPr/>
          <a:lstStyle>
            <a:lvl1pPr marL="0" indent="-352800">
              <a:lnSpc>
                <a:spcPts val="3400"/>
              </a:lnSpc>
              <a:defRPr/>
            </a:lvl1pPr>
            <a:lvl2pPr marL="0" indent="-352800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352800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352800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352800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2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0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60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3E7A7-A672-4657-87A5-78667C0026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7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80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dirty="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30"/>
            <a:ext cx="1960562" cy="206375"/>
          </a:xfrm>
        </p:spPr>
        <p:txBody>
          <a:bodyPr/>
          <a:lstStyle>
            <a:lvl1pPr>
              <a:defRPr/>
            </a:lvl1pPr>
          </a:lstStyle>
          <a:p>
            <a:fld id="{DE8ED6AE-7CA7-4117-B1E8-B92BE85BA8B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659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6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6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6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1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8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6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6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101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8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6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marL="742950" indent="-28575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marL="11430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marL="16002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marL="20574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8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8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9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9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C049BFC9-0C96-4133-B3BD-DEA84690A75B}" type="slidenum">
              <a:rPr lang="en-US" altLang="sr-Latn-RS"/>
              <a:pPr/>
              <a:t>‹#›</a:t>
            </a:fld>
            <a:endParaRPr lang="en-US" altLang="sr-Latn-RS"/>
          </a:p>
        </p:txBody>
      </p:sp>
      <p:pic>
        <p:nvPicPr>
          <p:cNvPr id="2054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8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2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2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bojan.hlaca@fzoeu.hr" TargetMode="External"/><Relationship Id="rId5" Type="http://schemas.openxmlformats.org/officeDocument/2006/relationships/hyperlink" Target="mailto:masa.brezovac@fzoeu.hr" TargetMode="External"/><Relationship Id="rId4" Type="http://schemas.openxmlformats.org/officeDocument/2006/relationships/hyperlink" Target="mailto:Brigita.crnkovic@fzoeu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</a:t>
            </a:fld>
            <a:endParaRPr lang="en-US" altLang="sr-Latn-R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5749922" cy="33843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Provedba ugovora sufinanciranih </a:t>
            </a:r>
            <a:b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EU sredstvima iz Nacionalnog plana oporavka i otpornosti 2021 - 2026</a:t>
            </a:r>
            <a:endParaRPr lang="en-US" altLang="sr-Latn-RS" sz="28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219822"/>
            <a:ext cx="2592288" cy="936104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374465"/>
            <a:ext cx="27432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6440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EX-</a:t>
            </a:r>
            <a:r>
              <a:rPr lang="hr-HR" altLang="sr-Latn-RS" sz="2400" b="1" i="1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ante</a:t>
            </a: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provjera Dokumentacije o nabavi (ako je primjenjivo)</a:t>
            </a:r>
            <a:endParaRPr lang="en-US" altLang="sr-Latn-RS" sz="24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13" y="4498205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640BF17-4C0B-4F83-B706-D3888834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19210"/>
              </p:ext>
            </p:extLst>
          </p:nvPr>
        </p:nvGraphicFramePr>
        <p:xfrm>
          <a:off x="268229" y="1059582"/>
          <a:ext cx="732810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688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7880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EX-post provjera postupka nabave</a:t>
            </a:r>
            <a:endParaRPr lang="en-US" altLang="sr-Latn-RS" sz="24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93" y="915566"/>
            <a:ext cx="8362263" cy="30243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640BF17-4C0B-4F83-B706-D3888834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671350"/>
              </p:ext>
            </p:extLst>
          </p:nvPr>
        </p:nvGraphicFramePr>
        <p:xfrm>
          <a:off x="342288" y="1048196"/>
          <a:ext cx="6515207" cy="253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168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AF3CBD-F31C-43AD-B1B8-F147AE28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96" y="802321"/>
            <a:ext cx="8423807" cy="3811314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90C226"/>
              </a:buClr>
              <a:buSzPct val="80000"/>
              <a:defRPr/>
            </a:pPr>
            <a:r>
              <a:rPr kumimoji="0" lang="hr-HR" sz="12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Obveznici Zakona o javnoj nabavi</a:t>
            </a:r>
          </a:p>
          <a:p>
            <a:pPr algn="just">
              <a:lnSpc>
                <a:spcPct val="150000"/>
              </a:lnSpc>
              <a:buClr>
                <a:srgbClr val="90C226"/>
              </a:buClr>
              <a:buSzPct val="80000"/>
              <a:defRPr/>
            </a:pPr>
            <a:r>
              <a:rPr lang="hr-HR" sz="1200" dirty="0">
                <a:latin typeface="Calibri" panose="020F0502020204030204" pitchFamily="34" charset="0"/>
                <a:cs typeface="Calibri" panose="020F0502020204030204" pitchFamily="34" charset="0"/>
              </a:rPr>
              <a:t>Postupci nabave sukladno internom aktu za jednostavnu nabavu</a:t>
            </a:r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</a:t>
            </a: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- 									                    - procijenjena vrijednost manja od vrijednosti pragova iz članka 12. ZJN:</a:t>
            </a:r>
            <a:r>
              <a:rPr lang="hr-HR" sz="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	a) nabava robe i usluga procijenjene vrijednosti manje od 26.540,00 EUR-a (200.000,00 kuna bez PDV-a);</a:t>
            </a: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	b) nabava radova procijenjene vrijednosti manje od 66.360,00 EUR-a (500.000,00 kuna bez PDV-a);</a:t>
            </a:r>
            <a:r>
              <a:rPr lang="hr-HR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4" algn="just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hr-H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>
                <a:latin typeface="Calibri" panose="020F0502020204030204" pitchFamily="34" charset="0"/>
                <a:cs typeface="Calibri" panose="020F0502020204030204" pitchFamily="34" charset="0"/>
              </a:rPr>
              <a:t>Postupci nabave sukladno Zakonu o javnoj nabavi</a:t>
            </a: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	- procijenjena vrijednost jednaka ili veća od vrijednosti pragova iz članka 12.  ZJN  a manja od vrijednosti 		europskih pragova; </a:t>
            </a:r>
            <a:r>
              <a:rPr lang="hr-HR" sz="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lang="hr-HR" sz="800" b="1" dirty="0">
                <a:latin typeface="Calibri" panose="020F0502020204030204" pitchFamily="34" charset="0"/>
                <a:cs typeface="Calibri" panose="020F0502020204030204" pitchFamily="34" charset="0"/>
              </a:rPr>
              <a:t>		 	</a:t>
            </a:r>
          </a:p>
          <a:p>
            <a:pPr marL="3314700" lvl="6" indent="-342900" algn="just">
              <a:spcBef>
                <a:spcPts val="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hr-H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Clr>
                <a:srgbClr val="90C226"/>
              </a:buClr>
              <a:buSzPct val="80000"/>
              <a:defRPr/>
            </a:pP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							- procijenjena vrijednost jednaka ili veća od vrijednosti europskih pragova;</a:t>
            </a: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</a:t>
            </a:r>
          </a:p>
          <a:p>
            <a:pPr lvl="6" indent="0" algn="just">
              <a:spcBef>
                <a:spcPts val="0"/>
              </a:spcBef>
              <a:buClr>
                <a:srgbClr val="90C226"/>
              </a:buClr>
              <a:buSzPct val="80000"/>
              <a:buNone/>
              <a:defRPr/>
            </a:pP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Vrijednosti EU pragova od 01.01.2024. (nabava velike vrijednosti)</a:t>
            </a:r>
            <a:endParaRPr lang="hr-HR" sz="800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EF83072-640B-4C0A-8A56-BB3E9210FB64}"/>
              </a:ext>
            </a:extLst>
          </p:cNvPr>
          <p:cNvSpPr/>
          <p:nvPr/>
        </p:nvSpPr>
        <p:spPr>
          <a:xfrm>
            <a:off x="453458" y="1503181"/>
            <a:ext cx="252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Jednostavna nabava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733F4DD8-813C-4794-9649-2DB9950626D0}"/>
              </a:ext>
            </a:extLst>
          </p:cNvPr>
          <p:cNvSpPr/>
          <p:nvPr/>
        </p:nvSpPr>
        <p:spPr>
          <a:xfrm>
            <a:off x="453458" y="2412918"/>
            <a:ext cx="2520000" cy="3600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Nabava male vrijednosti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B602DA2-C9C7-46FD-BA0E-751CC6F3E797}"/>
              </a:ext>
            </a:extLst>
          </p:cNvPr>
          <p:cNvSpPr/>
          <p:nvPr/>
        </p:nvSpPr>
        <p:spPr>
          <a:xfrm>
            <a:off x="453458" y="2886506"/>
            <a:ext cx="2520000" cy="36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Nabava velike vrijednosti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9C5D460D-6277-4150-A3E3-F2FCC802D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F3802B75-6E29-CDE3-6E44-34CE7288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128588"/>
            <a:ext cx="8099425" cy="857250"/>
          </a:xfrm>
        </p:spPr>
        <p:txBody>
          <a:bodyPr/>
          <a:lstStyle/>
          <a:p>
            <a:r>
              <a:rPr lang="hr-HR" sz="24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Provedba nabava u okviru projekta</a:t>
            </a:r>
            <a:endParaRPr lang="hr-HR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Europski pragovi od 1.1.2024. | TEB poslovno savjetovanje">
            <a:extLst>
              <a:ext uri="{FF2B5EF4-FFF2-40B4-BE49-F238E27FC236}">
                <a16:creationId xmlns:a16="http://schemas.microsoft.com/office/drawing/2014/main" id="{EEC1217F-325C-6507-BD42-B22F6FB5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457292"/>
            <a:ext cx="34385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B4F2F0-0FDA-8E86-FA8C-14CCA94F6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FE83DAF-B240-D940-A921-9EA8B1F9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7494"/>
            <a:ext cx="8869238" cy="838473"/>
          </a:xfrm>
        </p:spPr>
        <p:txBody>
          <a:bodyPr/>
          <a:lstStyle/>
          <a:p>
            <a:r>
              <a:rPr lang="hr-HR" sz="1800" b="1" i="1" dirty="0"/>
              <a:t>Preporuke za provođenje postupka nabave</a:t>
            </a:r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E389649F-A16F-ED83-7F8D-AD1598FEF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94780"/>
              </p:ext>
            </p:extLst>
          </p:nvPr>
        </p:nvGraphicFramePr>
        <p:xfrm>
          <a:off x="0" y="667163"/>
          <a:ext cx="8244408" cy="29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BA5986EA-9B00-1D1C-E6AF-4DD3BB8F6DC5}"/>
              </a:ext>
            </a:extLst>
          </p:cNvPr>
          <p:cNvSpPr txBox="1"/>
          <p:nvPr/>
        </p:nvSpPr>
        <p:spPr>
          <a:xfrm>
            <a:off x="467544" y="3970880"/>
            <a:ext cx="763284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NAPOMENA:</a:t>
            </a: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DNSH načelo</a:t>
            </a:r>
            <a:endParaRPr kumimoji="0" lang="hr-H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171450" marR="0" lvl="0" indent="-171450" algn="l" defTabSz="4572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Korisnik je obvezan prilikom provedbe nabave i sklapanja ugovora o nabavi poštivati </a:t>
            </a:r>
            <a:r>
              <a:rPr kumimoji="0" lang="hr-HR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načelo nenanošenja bitne štete (DNSH načelo).</a:t>
            </a:r>
          </a:p>
          <a:p>
            <a:pPr marR="0" lvl="0" algn="l" defTabSz="4572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r-H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REGISTAR STVARNIH VLASNIKA</a:t>
            </a:r>
          </a:p>
          <a:p>
            <a:pPr marL="171450" marR="0" lvl="0" indent="-171450" algn="l" defTabSz="4572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Korisnik je obvezan od ugovaratelja s kojim sklopi ugovor o nabavi tražiti izvadak iz Registra stvarnih vlasnika odnosno jednakovrijedni dokument u državi poslovnog nastana ugovaratelja. Jednaka obveza vrijedi i za podugovaratelje</a:t>
            </a: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530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C37725-B236-4A32-AADB-01DF4610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altLang="sr-Latn-R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Izmjene ugovora o nabavi</a:t>
            </a:r>
            <a:endParaRPr lang="hr-HR" sz="1800" b="1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A93C2DE-C7AB-4F99-94E9-288BA6858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2E250F6D-FA51-4DA0-ACF1-6A91FF3CE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853104"/>
              </p:ext>
            </p:extLst>
          </p:nvPr>
        </p:nvGraphicFramePr>
        <p:xfrm>
          <a:off x="514350" y="1112838"/>
          <a:ext cx="8099425" cy="28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79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645B75-F7C5-E49E-5053-5740EFC26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7" name="Rezervirano mjesto sadržaja 5">
            <a:extLst>
              <a:ext uri="{FF2B5EF4-FFF2-40B4-BE49-F238E27FC236}">
                <a16:creationId xmlns:a16="http://schemas.microsoft.com/office/drawing/2014/main" id="{63DE9BDF-E36D-7596-A433-0602A9F93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11438"/>
              </p:ext>
            </p:extLst>
          </p:nvPr>
        </p:nvGraphicFramePr>
        <p:xfrm>
          <a:off x="251520" y="1131590"/>
          <a:ext cx="3530199" cy="372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avokutnik 8">
            <a:extLst>
              <a:ext uri="{FF2B5EF4-FFF2-40B4-BE49-F238E27FC236}">
                <a16:creationId xmlns:a16="http://schemas.microsoft.com/office/drawing/2014/main" id="{54F6F993-9976-90BE-431C-CC6EA85B248D}"/>
              </a:ext>
            </a:extLst>
          </p:cNvPr>
          <p:cNvSpPr/>
          <p:nvPr/>
        </p:nvSpPr>
        <p:spPr>
          <a:xfrm>
            <a:off x="4499992" y="814545"/>
            <a:ext cx="4176464" cy="382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Postupak utvrđivanja nepravilnosti započinje prijavom sumnje na nepravilnost koja može biti rezultat provedene: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	- administrativne provjere, ili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	- provjere na licu mjesta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Stupnjevi povrede propisa: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Formalni propust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– ne utječe na proračun EU te se ne izriče financijska korekcija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Nepravilnost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 takvo kršenje prava EU ili nacionalnog prava koje šteti ili bi moglo naštetiti proračunu Unije i u tom slučaju nadležno tijelo izriče financijsku korekciju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Prijevara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 nepravilnost koja ispunjava dva kumulativna uvjeta: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pravomoćnu presudu za kazneno djelo;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poveznicu između kaznenog djela i projekta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 slučaju sumnje na prijevaru o istome se obavještava DORH/EPPO.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1DC2A3-B062-F997-1298-31F15CDC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421159"/>
          </a:xfrm>
        </p:spPr>
        <p:txBody>
          <a:bodyPr/>
          <a:lstStyle/>
          <a:p>
            <a:r>
              <a:rPr lang="hr-HR" sz="2400" b="1" dirty="0">
                <a:latin typeface="+mn-lt"/>
              </a:rPr>
              <a:t>Nepravilnosti u provedbi projekata</a:t>
            </a:r>
          </a:p>
        </p:txBody>
      </p:sp>
    </p:spTree>
    <p:extLst>
      <p:ext uri="{BB962C8B-B14F-4D97-AF65-F5344CB8AC3E}">
        <p14:creationId xmlns:p14="http://schemas.microsoft.com/office/powerpoint/2010/main" val="138275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7B54779-487C-3C11-3DC3-A6C57BBBA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FD5A8F3-7C5A-F058-C50E-F6153FA5A954}"/>
              </a:ext>
            </a:extLst>
          </p:cNvPr>
          <p:cNvSpPr txBox="1">
            <a:spLocks/>
          </p:cNvSpPr>
          <p:nvPr/>
        </p:nvSpPr>
        <p:spPr bwMode="auto">
          <a:xfrm>
            <a:off x="179512" y="195486"/>
            <a:ext cx="6098241" cy="70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ladaRHSans Med"/>
                <a:ea typeface="ＭＳ Ｐゴシック" charset="0"/>
                <a:cs typeface="VladaRHSans M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Najčešće pogreške i stope financijskih ispravaka</a:t>
            </a:r>
          </a:p>
        </p:txBody>
      </p:sp>
      <p:sp>
        <p:nvSpPr>
          <p:cNvPr id="9" name="Rezervirano mjesto sadržaja 6">
            <a:extLst>
              <a:ext uri="{FF2B5EF4-FFF2-40B4-BE49-F238E27FC236}">
                <a16:creationId xmlns:a16="http://schemas.microsoft.com/office/drawing/2014/main" id="{4E47A30E-0DFE-63CB-6D9E-9BF0EAEB33AC}"/>
              </a:ext>
            </a:extLst>
          </p:cNvPr>
          <p:cNvSpPr txBox="1">
            <a:spLocks/>
          </p:cNvSpPr>
          <p:nvPr/>
        </p:nvSpPr>
        <p:spPr>
          <a:xfrm>
            <a:off x="93847" y="699542"/>
            <a:ext cx="5004048" cy="418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Pravila o financijskim korekcijama sastavni su dio Poziva na dodjelu bespovratnih sredstava i Ugovora o dodjeli bespovratnih sredstava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Najčešće vrste nepravilnosti kao i </a:t>
            </a:r>
            <a:r>
              <a:rPr lang="hr-H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primjenjive stope financijskih ispravaka opisane su u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Prilogu 1, Prilogu 2 i Prilogu 3 Pravila o financijskim korekcijama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hr-H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Prilog 1 odnosi se na obveznike Zakona o javnoj nabavi; Prilog 2 odnosi se na NOJN, dok se Prilog 3 odnosi se na nepravilnosti izvan postupaka nabava 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algn="just">
              <a:lnSpc>
                <a:spcPct val="100000"/>
              </a:lnSpc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Stope ispravaka propisane su u rasponu od 5% do 100% </a:t>
            </a:r>
          </a:p>
          <a:p>
            <a:pPr marL="285750" indent="-285750" algn="just">
              <a:lnSpc>
                <a:spcPct val="100000"/>
              </a:lnSpc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Stopa financijskog ispravka ovisi o težini počinjene nepravilnost pa se tako sukob interesa kažnjava sa stopom od 100% </a:t>
            </a:r>
          </a:p>
          <a:p>
            <a:pPr marL="285750" indent="-285750" algn="just">
              <a:lnSpc>
                <a:spcPct val="100000"/>
              </a:lnSpc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Umanjenje stope ispravka ovisi o postojanju olakotnih okolnosti kao što je postignuta razina tržišnog natjecanja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772165A8-CC7D-56EA-9F47-A18B0140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808" y="858199"/>
            <a:ext cx="343024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B4F2F0-0FDA-8E86-FA8C-14CCA94F6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FE83DAF-B240-D940-A921-9EA8B1F9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7494"/>
            <a:ext cx="8869238" cy="838473"/>
          </a:xfrm>
        </p:spPr>
        <p:txBody>
          <a:bodyPr/>
          <a:lstStyle/>
          <a:p>
            <a:r>
              <a:rPr lang="hr-HR" b="1" dirty="0"/>
              <a:t>Kako izbjeći nepravilnost i financijsku korekciju</a:t>
            </a:r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E389649F-A16F-ED83-7F8D-AD1598FEF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207327"/>
              </p:ext>
            </p:extLst>
          </p:nvPr>
        </p:nvGraphicFramePr>
        <p:xfrm>
          <a:off x="449796" y="1131613"/>
          <a:ext cx="8244408" cy="35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39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9997B3-A4DD-B74A-5AE9-548E75615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A20068-AD8B-0D72-9582-2A4FDBF8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7494"/>
            <a:ext cx="5904656" cy="549275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+mn-lt"/>
              </a:rPr>
              <a:t>Odluka o utvrđenoj nepravilnosti</a:t>
            </a:r>
            <a:endParaRPr lang="hr-HR" sz="28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4AA7534-93B7-8291-00B2-3A362444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7574"/>
            <a:ext cx="8424936" cy="374441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/>
              <a:t>Odluka o utvrđenoj nepravilnosti dostavlja se Korisniku te ista sadrži:</a:t>
            </a:r>
          </a:p>
          <a:p>
            <a:pPr>
              <a:lnSpc>
                <a:spcPct val="120000"/>
              </a:lnSpc>
            </a:pPr>
            <a:r>
              <a:rPr lang="hr-HR" dirty="0"/>
              <a:t>- pregled utvrđenog činjeničnog stanja te odgovarajuća obrazloženja;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opis i oznaku nepravilnosti u odnosu na koju se financijska korekcija određuje;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iznos financijske korekcije;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uputu o pravnom lijeku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Stopa financijske korekcije određuje se na iznos prihvatljivih troškova Projekta/Ugovora o nabavi vezano uz radnju na koju je nepravilnost utvrđena a koji se prijavljuju Komisiji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/>
              <a:t>Prigovor se podnosi nadležnom tijelu (MPUGDI) te FZOEU na znanje</a:t>
            </a:r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709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22CAA-0342-447B-9198-E2D5AE3C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619151"/>
          </a:xfrm>
        </p:spPr>
        <p:txBody>
          <a:bodyPr/>
          <a:lstStyle/>
          <a:p>
            <a:pPr marL="0" indent="0">
              <a:buNone/>
            </a:pPr>
            <a:r>
              <a:rPr lang="hr-HR" sz="2400" i="1" dirty="0">
                <a:latin typeface="+mn-lt"/>
                <a:ea typeface="+mj-ea"/>
                <a:cs typeface="+mj-cs"/>
              </a:rPr>
              <a:t>Informiranje i vidljivost</a:t>
            </a:r>
            <a:endParaRPr lang="en-US" sz="2400" i="1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F604AA-18F4-44A1-8730-DD8A24A7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75606"/>
            <a:ext cx="8099425" cy="267568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 aktivnosti informiranja i komunikacije vezane uz projekt moraju sadržavati sljedeće elemente: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4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Amblem (zastavicu) Unije </a:t>
            </a:r>
          </a:p>
          <a:p>
            <a:pPr marL="171450" lvl="4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hr-HR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Izjavu/slogan: „</a:t>
            </a: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Financira Europska unija</a:t>
            </a:r>
          </a:p>
          <a:p>
            <a:pPr lvl="4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defRPr/>
            </a:pP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                     </a:t>
            </a:r>
            <a:r>
              <a:rPr lang="hr-HR" sz="1200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NextGenerationEU</a:t>
            </a: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4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</a:p>
          <a:p>
            <a:endParaRPr lang="hr-HR" sz="1100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FF2A20E-9E4C-4F2A-884C-9A8E08551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19</a:t>
            </a:fld>
            <a:endParaRPr lang="en-US" altLang="sr-Latn-RS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139702"/>
            <a:ext cx="27432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7880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Uloga Fonda za zaštitu okoliša i energetske učinkovitosti kao Provedbeno tijelo</a:t>
            </a:r>
            <a:endParaRPr lang="en-US" altLang="sr-Latn-RS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1800" dirty="0">
              <a:latin typeface="+mn-lt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3B4419B-1C8E-4B49-8E96-DF6902E4A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273231"/>
              </p:ext>
            </p:extLst>
          </p:nvPr>
        </p:nvGraphicFramePr>
        <p:xfrm>
          <a:off x="179512" y="1307530"/>
          <a:ext cx="6842140" cy="264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297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Izmjene ugovora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627534"/>
            <a:ext cx="7730049" cy="417646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Izmjena ili dopuna Ugovoru kojom moguća je kada su kumulativno ispunjeni uvjeti: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Izmjene su nastale zbog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nepredvidljivih okolnosti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 su nastupile nakon predaje projektne prijave na temelju koje je sklopljen Ugovor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Izmjene su nužne za uredno izvršenje Ugovora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Povezani troškovi ne prelaze ukupan iznos bespovratnih sredstava naveden u Ugovoru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 izmjene koje su nužne za izvršenje Ugovora, </a:t>
            </a:r>
            <a:r>
              <a:rPr kumimoji="0" lang="hr-HR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 ispunjavaju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kumulativno uvjete iz prethodne točke, dopuštene su ako troškove povezane s izmjenom snosi Korisnik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			         </a:t>
            </a:r>
            <a:r>
              <a:rPr lang="hr-HR" sz="1200" dirty="0"/>
              <a:t>-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ne zahtijevaju potpisivanje dodatka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ugovoru (promjene naziva/imena 					          ugovorne strane, adrese, bankovnog računa ili podataka o kontaktima)</a:t>
            </a:r>
          </a:p>
          <a:p>
            <a:pPr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Preraspodjela sredstava između proračunskih stavki unutar pojedine aktivnosti projekta te preraspodjele sredstava među aktivnostima projekta- obavijestiti PT2 najkasnije s prvim idućim ZNS-om kojega podnosi nakon nastale izmjene</a:t>
            </a:r>
            <a:endParaRPr kumimoji="0" lang="hr-H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				          - zahtijevaju potpisivanje dodatka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ugovoru (promjene projektnih 					          aktivnosti, fizičke osobine i/ili funkcionalne namjene projekta, razdoblja 				                 	          provedbe </a:t>
            </a:r>
            <a:r>
              <a:rPr lang="pl-PL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dulje od propisanog pozivom na dostavu projektnih prijedloga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,  				          rezultata projekta)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Ugovor se ne može izmijeniti i/ili dopuniti u svrhu ili s učinkom koji bi doveo u pitanje zaključke postupka dodjele bespovratnih sredstava odnosno ocjenu prihvatljivosti i kvalitete iz predmetnog postupka dodjele te postupanje  skladu s načelom jednakog postupanja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A478314-FB43-4F2A-85DF-EF7F44A4A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20</a:t>
            </a:fld>
            <a:endParaRPr lang="en-US" altLang="sr-Latn-RS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DBF8DA4-A1D5-4A9F-B5EF-DA8007D094DD}"/>
              </a:ext>
            </a:extLst>
          </p:cNvPr>
          <p:cNvSpPr/>
          <p:nvPr/>
        </p:nvSpPr>
        <p:spPr>
          <a:xfrm>
            <a:off x="611560" y="2355726"/>
            <a:ext cx="2520280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Izmjene manjeg značaja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5993248-BCB7-41EA-8B51-5A6BF7C8B57D}"/>
              </a:ext>
            </a:extLst>
          </p:cNvPr>
          <p:cNvSpPr/>
          <p:nvPr/>
        </p:nvSpPr>
        <p:spPr>
          <a:xfrm>
            <a:off x="611560" y="3208933"/>
            <a:ext cx="2520280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Izmjene većeg značaja</a:t>
            </a:r>
          </a:p>
        </p:txBody>
      </p:sp>
    </p:spTree>
    <p:extLst>
      <p:ext uri="{BB962C8B-B14F-4D97-AF65-F5344CB8AC3E}">
        <p14:creationId xmlns:p14="http://schemas.microsoft.com/office/powerpoint/2010/main" val="232075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Provjera nakon dovršetka projekta (ex-post) 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9" y="1112838"/>
            <a:ext cx="6649930" cy="297108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Izvješće nakon provedbe projekta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godina nakon dovršetka projekta-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svake godine u roku 30 kalendarskih dana od datuma odobrenja završnog izvještaja/ datuma plaćanja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promjena u odnosu na prirodu projekta i uvjete provedbe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Nema promjene vlasništva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Postojanje revizijskog traga i dostupnost dokumentacije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Postizanje indikatora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Korištenje imovine u skladu s odredbama Ugovora o dodjeli bespovratnih sredstava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Provjera na licu mjesta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1F770FC-0F91-499B-A4B9-816DE2406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7066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22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9270" y="93029"/>
            <a:ext cx="4188506" cy="432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32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Hvala na pažnji!</a:t>
            </a:r>
            <a:endParaRPr lang="en-US" altLang="sr-Latn-RS" sz="32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21982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93029"/>
            <a:ext cx="273630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1800" dirty="0">
              <a:latin typeface="+mn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D4FB2EC-CFF6-4AEA-89EC-AD002550EFAA}"/>
              </a:ext>
            </a:extLst>
          </p:cNvPr>
          <p:cNvSpPr txBox="1">
            <a:spLocks/>
          </p:cNvSpPr>
          <p:nvPr/>
        </p:nvSpPr>
        <p:spPr bwMode="auto">
          <a:xfrm>
            <a:off x="359532" y="1059582"/>
            <a:ext cx="6696744" cy="3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hr-H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Brigita Crnković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Voditeljica Odjela za kontrolu nabave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brigita.crnkovic@fzoeu.hr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Maša Brezovac</a:t>
            </a:r>
          </a:p>
          <a:p>
            <a:pPr>
              <a:lnSpc>
                <a:spcPct val="100000"/>
              </a:lnSpc>
            </a:pP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Voditelj projekta u Odjelu za kontrolu sustava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masa.brezovac@fzoeu.hr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Bojan Hlača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 projekta u Odjelu za odabir projekata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bojan.hlaca@fzoeu.hr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519134"/>
            <a:ext cx="27432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Postupak odabira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56854"/>
            <a:ext cx="7298001" cy="333112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Projektni prijedlog predaje se na temelju dokumentacije Poziva, koristeći obrasce koji su njihov sastavni dio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svrhu provođenja postupka dodjele, osniva se Odbor za odabir projekata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Svaki projektni prijedlog ocjenjuje se sukladno metodologiji odabira utvrđenoj u dokumentaciji Poziva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bilo kojoj fazi  tijekom postupka dodjele mogu se tražiti pojašnjenja ako dostavljeni podaci nisu jasni, ili je uočena njihova neusklađenost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 se ne postupi  u skladu sa zahtjevom i u zahtijevanom roku, projektni prijedlog se može isključiti iz postupka dodjele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Prijavitelji se obavještavaju o rezultatima provedenog postupka procjene  </a:t>
            </a: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kroz sustav </a:t>
            </a:r>
            <a:r>
              <a:rPr kumimoji="0" lang="hr-H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eNPOO</a:t>
            </a:r>
            <a:endParaRPr lang="hr-HR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postupcima dodjele ako nisu  zadovoljni ishodom  postupka, prijavitelji imaju pravo podnijeti prigovor u roku od 8 radnih dana od dana dostave obavijesti (obavijesti o isključenju ili  obavijesti o odabiru za financiranje)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5E1661-2E28-4E89-92BF-45B7A980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1" y="204026"/>
            <a:ext cx="2592288" cy="936104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25EC70-E36F-40DA-9643-7C145CB2F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3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46105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Postupak odabira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56854"/>
            <a:ext cx="7298001" cy="333112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Postupak dodjele može trajati najviše 3 mjeseca, a uzimajući u obzir vrstu, kompleksnost i broj očekivanih projektnih prijedloga te zahtjevnost, opsežnost i složenost  postupka dodjele, navedeni rokovi se mogu produljiti, uz odobrenje KT, do najviše 120 dana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projektne prijedloge koji su odabrani za financiranje, donosi se </a:t>
            </a:r>
            <a:r>
              <a:rPr kumimoji="0" lang="pl-PL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Odluka o financiranju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Odluka o financiranju se ne može donijeti prije isteka roka za prigovore, tj. 8 radnih dana od dana dostave obavijesti o isključenju ili obavijesti o odabiru za financiranje osim ukoliko prijavitelj dostavi Izjavu o odricanju od prava na prigovor potpisanu od strane prijavitelja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za potpisivanje Ugovora o dodjeli bespovratnih sredstava s korisnikom je najviše 30 dana od datuma dostave obavijesti o donošenju Odluke o financiranju Korisnika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5E1661-2E28-4E89-92BF-45B7A980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1" y="204026"/>
            <a:ext cx="2592288" cy="936104"/>
          </a:xfrm>
          <a:prstGeom prst="rect">
            <a:avLst/>
          </a:prstGeom>
        </p:spPr>
      </p:pic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0CDB74-91BF-430A-8166-4BD9D497F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9865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5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57201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Ključni koraci u provedbi projekta</a:t>
            </a:r>
            <a:endParaRPr lang="en-US" altLang="sr-Latn-RS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968886C-623C-4011-BB79-DAD4C2212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03274"/>
              </p:ext>
            </p:extLst>
          </p:nvPr>
        </p:nvGraphicFramePr>
        <p:xfrm>
          <a:off x="243203" y="7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50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6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432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 što treba paziti tijekom provedbe projekta?</a:t>
            </a:r>
            <a:endParaRPr lang="en-US" altLang="sr-Latn-RS" sz="2400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035A08-15CF-4280-BADC-9B49C2703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994323"/>
              </p:ext>
            </p:extLst>
          </p:nvPr>
        </p:nvGraphicFramePr>
        <p:xfrm>
          <a:off x="323528" y="987574"/>
          <a:ext cx="609600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728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339501"/>
            <a:ext cx="6840760" cy="111311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Kontrola nabave</a:t>
            </a: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  <a:t>Odjel za kontrolu nabave provodi sljedeće procedure: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968886C-623C-4011-BB79-DAD4C2212682}"/>
              </a:ext>
            </a:extLst>
          </p:cNvPr>
          <p:cNvGraphicFramePr/>
          <p:nvPr/>
        </p:nvGraphicFramePr>
        <p:xfrm>
          <a:off x="251520" y="1726486"/>
          <a:ext cx="792919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0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804AE4-15CB-75E4-C5A1-66474F54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</a:t>
            </a:r>
            <a:r>
              <a:rPr lang="hr-HR" sz="2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prihvaćanje </a:t>
            </a:r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plana nabave</a:t>
            </a:r>
            <a:endParaRPr lang="hr-H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5567B-B99B-992E-9158-DC611C74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7" y="627534"/>
            <a:ext cx="8099425" cy="3960440"/>
          </a:xfrm>
        </p:spPr>
        <p:txBody>
          <a:bodyPr/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nabave se dostavlja kroz sustav u roku od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radnih dana 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dana stupanja Ugovora o dodjeli bespovratnih sredstava na snagu.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mora biti usklađen s Ugovorom o dodjeli bespovratnih sredstava.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se prihvaća nakon što se utvrdi sljedeće: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nabave koje će se provesti u okviru ugovora o dodjeli bespovratnih sredstava (i njegovim eventualnim izmjenama i dopunama)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navedene su u PN-u/izmjeni i/ili dopuni PN-a.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Ispravno je navedena vrsta predmeta nabave (npr. usluga/  robe/ radovi).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Navedeni predmet nabave odgovara projektnom proračunu i odgovarajućoj proračunskoj liniji.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Navedena procijenjena vrijednost nabave odgovara projektnom proračunu i odgovarajućoj proračunskoj liniji.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Planirani rokovi nabave u skladu su s razdobljem provedbe projekta.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svaku navedenu nabavu ispravno je odabran postupak nabave.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 podjele nabave.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Korisniku se dostavlja informacija da se </a:t>
            </a:r>
            <a:r>
              <a:rPr lang="hr-H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prihvaća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informacija o nabavama koje su ušle u uzorak za ex 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provjeru dokumentacije o nabavi prije objave.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IZMJENE I/ILI DOPUNE PLANA NABAVE -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nabave može se izmijeniti ili dopuniti ukoliko se za istim ukaže potreba. Izmijenjeni i/ili dopunjeni Plan nabave dostavlja se na znanje bez odgode.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91558F-C986-E16C-D9D9-F3363D662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85887-011D-BA29-2DDF-3534E207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9" y="206375"/>
            <a:ext cx="7905608" cy="709191"/>
          </a:xfrm>
        </p:spPr>
        <p:txBody>
          <a:bodyPr/>
          <a:lstStyle/>
          <a:p>
            <a:r>
              <a:rPr lang="hr-HR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– sustav </a:t>
            </a:r>
            <a:r>
              <a:rPr lang="hr-HR" sz="2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eNPOO</a:t>
            </a:r>
            <a:endParaRPr lang="hr-HR" sz="24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BB843B1-CF60-04F4-691A-E769EB3FA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344" b="10550"/>
          <a:stretch/>
        </p:blipFill>
        <p:spPr>
          <a:xfrm>
            <a:off x="1113001" y="932643"/>
            <a:ext cx="7905608" cy="3384376"/>
          </a:xfr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A2C8D17-28FC-DBE4-6A89-0697BF7F3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3445ABAB-46AB-F6CF-6849-C771F3ED40D7}"/>
              </a:ext>
            </a:extLst>
          </p:cNvPr>
          <p:cNvSpPr/>
          <p:nvPr/>
        </p:nvSpPr>
        <p:spPr>
          <a:xfrm>
            <a:off x="202919" y="3147814"/>
            <a:ext cx="622879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00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A365B03F67024DB6EA91F080FB651E" ma:contentTypeVersion="14" ma:contentTypeDescription="Stvaranje novog dokumenta." ma:contentTypeScope="" ma:versionID="ebf8370aeb3212f3d0827c799afc8ad2">
  <xsd:schema xmlns:xsd="http://www.w3.org/2001/XMLSchema" xmlns:xs="http://www.w3.org/2001/XMLSchema" xmlns:p="http://schemas.microsoft.com/office/2006/metadata/properties" xmlns:ns2="358ce399-78d7-46f9-b0dc-033142a73b00" xmlns:ns3="518c2d73-4323-4d32-a7cf-5d3c18dd1849" targetNamespace="http://schemas.microsoft.com/office/2006/metadata/properties" ma:root="true" ma:fieldsID="013fa58c47cfdeb48c48b8b59e9205df" ns2:_="" ns3:_="">
    <xsd:import namespace="358ce399-78d7-46f9-b0dc-033142a73b00"/>
    <xsd:import namespace="518c2d73-4323-4d32-a7cf-5d3c18dd1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ce399-78d7-46f9-b0dc-033142a73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a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c2d73-4323-4d32-a7cf-5d3c18dd18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e8277b-5d5f-4ea6-b6d6-4262c2d703f6}" ma:internalName="TaxCatchAll" ma:showField="CatchAllData" ma:web="518c2d73-4323-4d32-a7cf-5d3c18dd1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9FD61F-5822-4581-AB3E-DA70813F7DC8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79DB0B2F-C6CE-457B-AB05-61E8D97FD5F8}"/>
</file>

<file path=customXml/itemProps3.xml><?xml version="1.0" encoding="utf-8"?>
<ds:datastoreItem xmlns:ds="http://schemas.openxmlformats.org/officeDocument/2006/customXml" ds:itemID="{2B8C54DF-366A-4856-9632-F33D9B9BAE95}"/>
</file>

<file path=docProps/app.xml><?xml version="1.0" encoding="utf-8"?>
<Properties xmlns="http://schemas.openxmlformats.org/officeDocument/2006/extended-properties" xmlns:vt="http://schemas.openxmlformats.org/officeDocument/2006/docPropsVTypes">
  <Template>MRRFEU Template 16x9 new</Template>
  <TotalTime>4852</TotalTime>
  <Words>2277</Words>
  <Application>Microsoft Office PowerPoint</Application>
  <PresentationFormat>Prikaz na zaslonu (16:9)</PresentationFormat>
  <Paragraphs>250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22</vt:i4>
      </vt:variant>
    </vt:vector>
  </HeadingPairs>
  <TitlesOfParts>
    <vt:vector size="34" baseType="lpstr">
      <vt:lpstr>Arial</vt:lpstr>
      <vt:lpstr>Calibri</vt:lpstr>
      <vt:lpstr>Neo Sans</vt:lpstr>
      <vt:lpstr>Neo Sans Medium</vt:lpstr>
      <vt:lpstr>VladaRHSans Med</vt:lpstr>
      <vt:lpstr>VladaRHSans Reg</vt:lpstr>
      <vt:lpstr>Wingdings</vt:lpstr>
      <vt:lpstr>Default Theme</vt:lpstr>
      <vt:lpstr>1_Default Theme</vt:lpstr>
      <vt:lpstr>2_Default Theme</vt:lpstr>
      <vt:lpstr>3_Default Theme</vt:lpstr>
      <vt:lpstr>4_Default Theme</vt:lpstr>
      <vt:lpstr>Provedba ugovora sufinanciranih  EU sredstvima iz Nacionalnog plana oporavka i otpornosti 2021 - 2026</vt:lpstr>
      <vt:lpstr>Uloga Fonda za zaštitu okoliša i energetske učinkovitosti kao Provedbeno tijelo</vt:lpstr>
      <vt:lpstr>Postupak odabira</vt:lpstr>
      <vt:lpstr>Postupak odabira</vt:lpstr>
      <vt:lpstr>Ključni koraci u provedbi projekta</vt:lpstr>
      <vt:lpstr>Na što treba paziti tijekom provedbe projekta?</vt:lpstr>
      <vt:lpstr>Kontrola nabave   Odjel za kontrolu nabave provodi sljedeće procedure:</vt:lpstr>
      <vt:lpstr>Provjera i prihvaćanje plana nabave</vt:lpstr>
      <vt:lpstr>PLAN NABAVE – sustav eNPOO</vt:lpstr>
      <vt:lpstr>EX-ante provjera Dokumentacije o nabavi (ako je primjenjivo)</vt:lpstr>
      <vt:lpstr>EX-post provjera postupka nabave</vt:lpstr>
      <vt:lpstr>Provedba nabava u okviru projekta</vt:lpstr>
      <vt:lpstr>Preporuke za provođenje postupka nabave</vt:lpstr>
      <vt:lpstr>Izmjene ugovora o nabavi</vt:lpstr>
      <vt:lpstr>Nepravilnosti u provedbi projekata</vt:lpstr>
      <vt:lpstr>PowerPoint prezentacija</vt:lpstr>
      <vt:lpstr>Kako izbjeći nepravilnost i financijsku korekciju</vt:lpstr>
      <vt:lpstr>Odluka o utvrđenoj nepravilnosti</vt:lpstr>
      <vt:lpstr>Informiranje i vidljivost</vt:lpstr>
      <vt:lpstr>Izmjene ugovora</vt:lpstr>
      <vt:lpstr>Provjera nakon dovršetka projekta (ex-post)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Maja Mušnjak</dc:creator>
  <cp:lastModifiedBy>Mirta Herceg Hegedus</cp:lastModifiedBy>
  <cp:revision>528</cp:revision>
  <cp:lastPrinted>2023-03-28T08:07:33Z</cp:lastPrinted>
  <dcterms:created xsi:type="dcterms:W3CDTF">2014-11-20T12:02:15Z</dcterms:created>
  <dcterms:modified xsi:type="dcterms:W3CDTF">2024-05-20T11:09:29Z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983eb695-4e2a-41a2-ad5a-67410584d327</vt:lpwstr>
  </property>
  <property fmtid="{D5CDD505-2E9C-101B-9397-08002B2CF9AE}" pid="3" name="bjDocumentSecurityLabel">
    <vt:lpwstr>Potrebna oznaka nije odabrana - odaberite oznaku iznad da biste promijenili ili odaberite "Nazad" da biste se vratili na uređivanje.</vt:lpwstr>
  </property>
  <property fmtid="{D5CDD505-2E9C-101B-9397-08002B2CF9AE}" pid="4" name="bjClsUserRVM">
    <vt:lpwstr>[]</vt:lpwstr>
  </property>
  <property fmtid="{D5CDD505-2E9C-101B-9397-08002B2CF9AE}" pid="5" name="bjSaver">
    <vt:lpwstr>BVl8oBQDKEV1cTBBkVI52JGN39KYjbPY</vt:lpwstr>
  </property>
</Properties>
</file>